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36.JPG" ContentType="image/jpeg"/>
  <Override PartName="/ppt/media/image37.JPG" ContentType="image/jpeg"/>
  <Override PartName="/ppt/media/image38.JPG" ContentType="image/jpeg"/>
  <Override PartName="/ppt/media/image39.JPG" ContentType="image/jpeg"/>
  <Override PartName="/ppt/media/image43.JPG" ContentType="image/jpeg"/>
  <Override PartName="/ppt/media/image44.JPG" ContentType="image/jpeg"/>
  <Override PartName="/ppt/media/image45.JPG" ContentType="image/jpeg"/>
  <Override PartName="/ppt/media/image49.JPG" ContentType="image/jpeg"/>
  <Override PartName="/ppt/media/image62.JPG" ContentType="image/jpeg"/>
  <Override PartName="/ppt/media/image64.JPG" ContentType="image/jpeg"/>
  <Override PartName="/ppt/media/image66.JPG" ContentType="image/jpeg"/>
  <Override PartName="/ppt/media/image68.JPG" ContentType="image/jpeg"/>
  <Override PartName="/ppt/media/image73.JPG" ContentType="image/jpeg"/>
  <Override PartName="/ppt/media/image78.JPG" ContentType="image/jpeg"/>
  <Override PartName="/ppt/media/image8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82" r:id="rId10"/>
    <p:sldId id="283" r:id="rId11"/>
    <p:sldId id="264" r:id="rId12"/>
    <p:sldId id="278" r:id="rId13"/>
    <p:sldId id="265" r:id="rId14"/>
    <p:sldId id="266" r:id="rId15"/>
    <p:sldId id="267" r:id="rId16"/>
    <p:sldId id="268" r:id="rId17"/>
    <p:sldId id="280" r:id="rId18"/>
    <p:sldId id="281" r:id="rId19"/>
    <p:sldId id="279" r:id="rId20"/>
    <p:sldId id="269" r:id="rId21"/>
    <p:sldId id="272" r:id="rId22"/>
    <p:sldId id="273" r:id="rId23"/>
    <p:sldId id="276" r:id="rId24"/>
    <p:sldId id="277" r:id="rId25"/>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6" d="100"/>
          <a:sy n="46" d="100"/>
        </p:scale>
        <p:origin x="756"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572313" y="2385109"/>
            <a:ext cx="13143372" cy="290512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2E4E2B"/>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sz="3800" b="0" i="0">
                <a:solidFill>
                  <a:srgbClr val="402D0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2E4E2B"/>
                </a:solidFill>
                <a:latin typeface="Lucida Sans Unicode"/>
                <a:cs typeface="Lucida Sans Unicode"/>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2E4E2B"/>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1E1C7"/>
          </a:solidFill>
        </p:spPr>
        <p:txBody>
          <a:bodyPr wrap="square" lIns="0" tIns="0" rIns="0" bIns="0" rtlCol="0"/>
          <a:lstStyle/>
          <a:p>
            <a:endParaRPr/>
          </a:p>
        </p:txBody>
      </p:sp>
      <p:sp>
        <p:nvSpPr>
          <p:cNvPr id="2" name="Holder 2"/>
          <p:cNvSpPr>
            <a:spLocks noGrp="1"/>
          </p:cNvSpPr>
          <p:nvPr>
            <p:ph type="title"/>
          </p:nvPr>
        </p:nvSpPr>
        <p:spPr>
          <a:xfrm>
            <a:off x="5637482" y="278132"/>
            <a:ext cx="7013035" cy="939800"/>
          </a:xfrm>
          <a:prstGeom prst="rect">
            <a:avLst/>
          </a:prstGeom>
        </p:spPr>
        <p:txBody>
          <a:bodyPr wrap="square" lIns="0" tIns="0" rIns="0" bIns="0">
            <a:spAutoFit/>
          </a:bodyPr>
          <a:lstStyle>
            <a:lvl1pPr>
              <a:defRPr sz="6000" b="0" i="0">
                <a:solidFill>
                  <a:srgbClr val="2E4E2B"/>
                </a:solidFill>
                <a:latin typeface="Lucida Sans Unicode"/>
                <a:cs typeface="Lucida Sans Unicode"/>
              </a:defRPr>
            </a:lvl1pPr>
          </a:lstStyle>
          <a:p>
            <a:endParaRPr/>
          </a:p>
        </p:txBody>
      </p:sp>
      <p:sp>
        <p:nvSpPr>
          <p:cNvPr id="3" name="Holder 3"/>
          <p:cNvSpPr>
            <a:spLocks noGrp="1"/>
          </p:cNvSpPr>
          <p:nvPr>
            <p:ph type="body" idx="1"/>
          </p:nvPr>
        </p:nvSpPr>
        <p:spPr>
          <a:xfrm>
            <a:off x="2696381" y="2647825"/>
            <a:ext cx="12895237" cy="6178550"/>
          </a:xfrm>
          <a:prstGeom prst="rect">
            <a:avLst/>
          </a:prstGeom>
        </p:spPr>
        <p:txBody>
          <a:bodyPr wrap="square" lIns="0" tIns="0" rIns="0" bIns="0">
            <a:spAutoFit/>
          </a:bodyPr>
          <a:lstStyle>
            <a:lvl1pPr>
              <a:defRPr sz="3800" b="0" i="0">
                <a:solidFill>
                  <a:srgbClr val="402D07"/>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6/24/2024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4.JPG"/><Relationship Id="rId5" Type="http://schemas.openxmlformats.org/officeDocument/2006/relationships/image" Target="../media/image63.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8.JPG"/><Relationship Id="rId5" Type="http://schemas.openxmlformats.org/officeDocument/2006/relationships/image" Target="../media/image60.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JPG"/><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2.JPG"/><Relationship Id="rId5" Type="http://schemas.openxmlformats.org/officeDocument/2006/relationships/image" Target="../media/image77.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32911" y="2112472"/>
            <a:ext cx="9899073" cy="4359527"/>
          </a:xfrm>
          <a:prstGeom prst="rect">
            <a:avLst/>
          </a:prstGeom>
        </p:spPr>
        <p:txBody>
          <a:bodyPr vert="horz" wrap="square" lIns="0" tIns="199390" rIns="0" bIns="0" rtlCol="0">
            <a:spAutoFit/>
          </a:bodyPr>
          <a:lstStyle/>
          <a:p>
            <a:pPr marL="902969" marR="5080" indent="-890905">
              <a:lnSpc>
                <a:spcPts val="10650"/>
              </a:lnSpc>
              <a:spcBef>
                <a:spcPts val="1570"/>
              </a:spcBef>
            </a:pPr>
            <a:r>
              <a:rPr sz="10000" b="1" spc="1580" dirty="0">
                <a:solidFill>
                  <a:schemeClr val="accent6">
                    <a:lumMod val="75000"/>
                  </a:schemeClr>
                </a:solidFill>
                <a:latin typeface="Segoe Script" panose="030B0504020000000003" pitchFamily="66" charset="0"/>
                <a:cs typeface="Lucida Sans Unicode"/>
              </a:rPr>
              <a:t>P</a:t>
            </a:r>
            <a:r>
              <a:rPr sz="10000" b="1" spc="919" dirty="0">
                <a:solidFill>
                  <a:schemeClr val="accent6">
                    <a:lumMod val="75000"/>
                  </a:schemeClr>
                </a:solidFill>
                <a:latin typeface="Segoe Script" panose="030B0504020000000003" pitchFamily="66" charset="0"/>
                <a:cs typeface="Lucida Sans Unicode"/>
              </a:rPr>
              <a:t>I</a:t>
            </a:r>
            <a:r>
              <a:rPr sz="10000" b="1" spc="860" dirty="0">
                <a:solidFill>
                  <a:schemeClr val="accent6">
                    <a:lumMod val="75000"/>
                  </a:schemeClr>
                </a:solidFill>
                <a:latin typeface="Segoe Script" panose="030B0504020000000003" pitchFamily="66" charset="0"/>
                <a:cs typeface="Lucida Sans Unicode"/>
              </a:rPr>
              <a:t>ZZ</a:t>
            </a:r>
            <a:r>
              <a:rPr sz="10000" b="1" spc="810" dirty="0">
                <a:solidFill>
                  <a:schemeClr val="accent6">
                    <a:lumMod val="75000"/>
                  </a:schemeClr>
                </a:solidFill>
                <a:latin typeface="Segoe Script" panose="030B0504020000000003" pitchFamily="66" charset="0"/>
                <a:cs typeface="Lucida Sans Unicode"/>
              </a:rPr>
              <a:t>A</a:t>
            </a:r>
            <a:r>
              <a:rPr sz="10000" b="1" spc="-1165" dirty="0">
                <a:solidFill>
                  <a:schemeClr val="accent6">
                    <a:lumMod val="75000"/>
                  </a:schemeClr>
                </a:solidFill>
                <a:latin typeface="Segoe Script" panose="030B0504020000000003" pitchFamily="66" charset="0"/>
                <a:cs typeface="Lucida Sans Unicode"/>
              </a:rPr>
              <a:t> </a:t>
            </a:r>
            <a:r>
              <a:rPr sz="10000" b="1" spc="869" dirty="0">
                <a:solidFill>
                  <a:schemeClr val="accent6">
                    <a:lumMod val="75000"/>
                  </a:schemeClr>
                </a:solidFill>
                <a:latin typeface="Segoe Script" panose="030B0504020000000003" pitchFamily="66" charset="0"/>
                <a:cs typeface="Lucida Sans Unicode"/>
              </a:rPr>
              <a:t>S</a:t>
            </a:r>
            <a:r>
              <a:rPr sz="10000" b="1" spc="805" dirty="0">
                <a:solidFill>
                  <a:schemeClr val="accent6">
                    <a:lumMod val="75000"/>
                  </a:schemeClr>
                </a:solidFill>
                <a:latin typeface="Segoe Script" panose="030B0504020000000003" pitchFamily="66" charset="0"/>
                <a:cs typeface="Lucida Sans Unicode"/>
              </a:rPr>
              <a:t>A</a:t>
            </a:r>
            <a:r>
              <a:rPr sz="10000" b="1" spc="770" dirty="0">
                <a:solidFill>
                  <a:schemeClr val="accent6">
                    <a:lumMod val="75000"/>
                  </a:schemeClr>
                </a:solidFill>
                <a:latin typeface="Segoe Script" panose="030B0504020000000003" pitchFamily="66" charset="0"/>
                <a:cs typeface="Lucida Sans Unicode"/>
              </a:rPr>
              <a:t>L</a:t>
            </a:r>
            <a:r>
              <a:rPr sz="10000" b="1" spc="1085" dirty="0">
                <a:solidFill>
                  <a:schemeClr val="accent6">
                    <a:lumMod val="75000"/>
                  </a:schemeClr>
                </a:solidFill>
                <a:latin typeface="Segoe Script" panose="030B0504020000000003" pitchFamily="66" charset="0"/>
                <a:cs typeface="Lucida Sans Unicode"/>
              </a:rPr>
              <a:t>E</a:t>
            </a:r>
            <a:r>
              <a:rPr sz="10000" b="1" spc="630" dirty="0">
                <a:solidFill>
                  <a:schemeClr val="accent6">
                    <a:lumMod val="75000"/>
                  </a:schemeClr>
                </a:solidFill>
                <a:latin typeface="Segoe Script" panose="030B0504020000000003" pitchFamily="66" charset="0"/>
                <a:cs typeface="Lucida Sans Unicode"/>
              </a:rPr>
              <a:t>S  </a:t>
            </a:r>
            <a:r>
              <a:rPr lang="en-US" sz="10000" b="1" spc="630" dirty="0">
                <a:solidFill>
                  <a:schemeClr val="accent6">
                    <a:lumMod val="75000"/>
                  </a:schemeClr>
                </a:solidFill>
                <a:latin typeface="Segoe Script" panose="030B0504020000000003" pitchFamily="66" charset="0"/>
                <a:cs typeface="Lucida Sans Unicode"/>
              </a:rPr>
              <a:t> </a:t>
            </a:r>
            <a:r>
              <a:rPr sz="10000" b="1" spc="855" dirty="0">
                <a:solidFill>
                  <a:schemeClr val="accent6">
                    <a:lumMod val="75000"/>
                  </a:schemeClr>
                </a:solidFill>
                <a:latin typeface="Segoe Script" panose="030B0504020000000003" pitchFamily="66" charset="0"/>
                <a:cs typeface="Lucida Sans Unicode"/>
              </a:rPr>
              <a:t>ANALYSIS</a:t>
            </a:r>
            <a:endParaRPr sz="10000" b="1" dirty="0">
              <a:solidFill>
                <a:schemeClr val="accent6">
                  <a:lumMod val="75000"/>
                </a:schemeClr>
              </a:solidFill>
              <a:latin typeface="Segoe Script" panose="030B0504020000000003" pitchFamily="66" charset="0"/>
              <a:cs typeface="Lucida Sans Unicode"/>
            </a:endParaRPr>
          </a:p>
        </p:txBody>
      </p:sp>
      <p:sp>
        <p:nvSpPr>
          <p:cNvPr id="3" name="object 3"/>
          <p:cNvSpPr txBox="1"/>
          <p:nvPr/>
        </p:nvSpPr>
        <p:spPr>
          <a:xfrm>
            <a:off x="4648200" y="822250"/>
            <a:ext cx="4724400" cy="751488"/>
          </a:xfrm>
          <a:prstGeom prst="rect">
            <a:avLst/>
          </a:prstGeom>
        </p:spPr>
        <p:txBody>
          <a:bodyPr vert="horz" wrap="square" lIns="0" tIns="12700" rIns="0" bIns="0" rtlCol="0">
            <a:spAutoFit/>
          </a:bodyPr>
          <a:lstStyle/>
          <a:p>
            <a:pPr marL="12700" algn="ctr">
              <a:lnSpc>
                <a:spcPct val="100000"/>
              </a:lnSpc>
              <a:spcBef>
                <a:spcPts val="100"/>
              </a:spcBef>
            </a:pPr>
            <a:r>
              <a:rPr lang="en-US" sz="4800" b="1" dirty="0">
                <a:latin typeface="Algerian" panose="04020705040A02060702" pitchFamily="82" charset="0"/>
                <a:cs typeface="Lucida Sans Unicode"/>
              </a:rPr>
              <a:t>MYSQL PROJECT</a:t>
            </a:r>
            <a:endParaRPr sz="4800" b="1" dirty="0">
              <a:latin typeface="Algerian" panose="04020705040A02060702" pitchFamily="82" charset="0"/>
              <a:cs typeface="Lucida Sans Unicode"/>
            </a:endParaRPr>
          </a:p>
        </p:txBody>
      </p:sp>
      <p:pic>
        <p:nvPicPr>
          <p:cNvPr id="4" name="object 4"/>
          <p:cNvPicPr/>
          <p:nvPr/>
        </p:nvPicPr>
        <p:blipFill>
          <a:blip r:embed="rId2" cstate="print"/>
          <a:stretch>
            <a:fillRect/>
          </a:stretch>
        </p:blipFill>
        <p:spPr>
          <a:xfrm>
            <a:off x="195376" y="6015546"/>
            <a:ext cx="3888833" cy="3876228"/>
          </a:xfrm>
          <a:prstGeom prst="rect">
            <a:avLst/>
          </a:prstGeom>
        </p:spPr>
      </p:pic>
      <p:grpSp>
        <p:nvGrpSpPr>
          <p:cNvPr id="5" name="object 5"/>
          <p:cNvGrpSpPr/>
          <p:nvPr/>
        </p:nvGrpSpPr>
        <p:grpSpPr>
          <a:xfrm>
            <a:off x="11383322" y="-83127"/>
            <a:ext cx="6904990" cy="7838440"/>
            <a:chOff x="11383322" y="0"/>
            <a:chExt cx="6904990" cy="7838440"/>
          </a:xfrm>
        </p:grpSpPr>
        <p:sp>
          <p:nvSpPr>
            <p:cNvPr id="6" name="object 6"/>
            <p:cNvSpPr/>
            <p:nvPr/>
          </p:nvSpPr>
          <p:spPr>
            <a:xfrm>
              <a:off x="11383322" y="1482"/>
              <a:ext cx="6901180" cy="7836534"/>
            </a:xfrm>
            <a:custGeom>
              <a:avLst/>
              <a:gdLst/>
              <a:ahLst/>
              <a:cxnLst/>
              <a:rect l="l" t="t" r="r" b="b"/>
              <a:pathLst>
                <a:path w="6901180" h="7836534">
                  <a:moveTo>
                    <a:pt x="96502" y="4763546"/>
                  </a:moveTo>
                  <a:lnTo>
                    <a:pt x="293272" y="5250060"/>
                  </a:lnTo>
                  <a:lnTo>
                    <a:pt x="263690" y="5210789"/>
                  </a:lnTo>
                  <a:lnTo>
                    <a:pt x="102583" y="4812452"/>
                  </a:lnTo>
                  <a:lnTo>
                    <a:pt x="96502" y="4763546"/>
                  </a:lnTo>
                  <a:close/>
                </a:path>
                <a:path w="6901180" h="7836534">
                  <a:moveTo>
                    <a:pt x="6859887" y="451642"/>
                  </a:moveTo>
                  <a:lnTo>
                    <a:pt x="6900849" y="552922"/>
                  </a:lnTo>
                  <a:lnTo>
                    <a:pt x="6898728" y="7660755"/>
                  </a:lnTo>
                  <a:lnTo>
                    <a:pt x="6851465" y="7679383"/>
                  </a:lnTo>
                  <a:lnTo>
                    <a:pt x="6803887" y="7697234"/>
                  </a:lnTo>
                  <a:lnTo>
                    <a:pt x="6756004" y="7714330"/>
                  </a:lnTo>
                  <a:lnTo>
                    <a:pt x="6707816" y="7730673"/>
                  </a:lnTo>
                  <a:lnTo>
                    <a:pt x="6659324" y="7746264"/>
                  </a:lnTo>
                  <a:lnTo>
                    <a:pt x="6610529" y="7761105"/>
                  </a:lnTo>
                  <a:lnTo>
                    <a:pt x="6561432" y="7775199"/>
                  </a:lnTo>
                  <a:lnTo>
                    <a:pt x="6512570" y="7789875"/>
                  </a:lnTo>
                  <a:lnTo>
                    <a:pt x="6462739" y="7802155"/>
                  </a:lnTo>
                  <a:lnTo>
                    <a:pt x="6412030" y="7812263"/>
                  </a:lnTo>
                  <a:lnTo>
                    <a:pt x="6360533" y="7820425"/>
                  </a:lnTo>
                  <a:lnTo>
                    <a:pt x="6308340" y="7826865"/>
                  </a:lnTo>
                  <a:lnTo>
                    <a:pt x="6255542" y="7831808"/>
                  </a:lnTo>
                  <a:lnTo>
                    <a:pt x="6202229" y="7835480"/>
                  </a:lnTo>
                  <a:lnTo>
                    <a:pt x="6160267" y="7833342"/>
                  </a:lnTo>
                  <a:lnTo>
                    <a:pt x="6106198" y="7835145"/>
                  </a:lnTo>
                  <a:lnTo>
                    <a:pt x="6051888" y="7836350"/>
                  </a:lnTo>
                  <a:lnTo>
                    <a:pt x="6009201" y="7832421"/>
                  </a:lnTo>
                  <a:lnTo>
                    <a:pt x="5954680" y="7833107"/>
                  </a:lnTo>
                  <a:lnTo>
                    <a:pt x="5857732" y="7830505"/>
                  </a:lnTo>
                  <a:lnTo>
                    <a:pt x="5803393" y="7831640"/>
                  </a:lnTo>
                  <a:lnTo>
                    <a:pt x="5748931" y="7832468"/>
                  </a:lnTo>
                  <a:lnTo>
                    <a:pt x="5706100" y="7828185"/>
                  </a:lnTo>
                  <a:lnTo>
                    <a:pt x="5651338" y="7828272"/>
                  </a:lnTo>
                  <a:lnTo>
                    <a:pt x="5608173" y="7823162"/>
                  </a:lnTo>
                  <a:lnTo>
                    <a:pt x="5553042" y="7822336"/>
                  </a:lnTo>
                  <a:lnTo>
                    <a:pt x="5509473" y="7816227"/>
                  </a:lnTo>
                  <a:lnTo>
                    <a:pt x="5465675" y="7809554"/>
                  </a:lnTo>
                  <a:lnTo>
                    <a:pt x="5409859" y="7807036"/>
                  </a:lnTo>
                  <a:lnTo>
                    <a:pt x="5365554" y="7799106"/>
                  </a:lnTo>
                  <a:lnTo>
                    <a:pt x="5309194" y="7795244"/>
                  </a:lnTo>
                  <a:lnTo>
                    <a:pt x="5264311" y="7785884"/>
                  </a:lnTo>
                  <a:lnTo>
                    <a:pt x="5219112" y="7775745"/>
                  </a:lnTo>
                  <a:lnTo>
                    <a:pt x="5173580" y="7764784"/>
                  </a:lnTo>
                  <a:lnTo>
                    <a:pt x="5115925" y="7757719"/>
                  </a:lnTo>
                  <a:lnTo>
                    <a:pt x="5069676" y="7744985"/>
                  </a:lnTo>
                  <a:lnTo>
                    <a:pt x="5023043" y="7731298"/>
                  </a:lnTo>
                  <a:lnTo>
                    <a:pt x="4975462" y="7715270"/>
                  </a:lnTo>
                  <a:lnTo>
                    <a:pt x="4927707" y="7698810"/>
                  </a:lnTo>
                  <a:lnTo>
                    <a:pt x="4879781" y="7681929"/>
                  </a:lnTo>
                  <a:lnTo>
                    <a:pt x="4831691" y="7664641"/>
                  </a:lnTo>
                  <a:lnTo>
                    <a:pt x="4783440" y="7646958"/>
                  </a:lnTo>
                  <a:lnTo>
                    <a:pt x="4735035" y="7628890"/>
                  </a:lnTo>
                  <a:lnTo>
                    <a:pt x="4686479" y="7610452"/>
                  </a:lnTo>
                  <a:lnTo>
                    <a:pt x="4649552" y="7586893"/>
                  </a:lnTo>
                  <a:lnTo>
                    <a:pt x="4600711" y="7567748"/>
                  </a:lnTo>
                  <a:lnTo>
                    <a:pt x="4502627" y="7528466"/>
                  </a:lnTo>
                  <a:lnTo>
                    <a:pt x="4465168" y="7503592"/>
                  </a:lnTo>
                  <a:lnTo>
                    <a:pt x="4366345" y="7462484"/>
                  </a:lnTo>
                  <a:lnTo>
                    <a:pt x="4328539" y="7436751"/>
                  </a:lnTo>
                  <a:lnTo>
                    <a:pt x="4278853" y="7415518"/>
                  </a:lnTo>
                  <a:lnTo>
                    <a:pt x="4240840" y="7389274"/>
                  </a:lnTo>
                  <a:lnTo>
                    <a:pt x="4140983" y="7345609"/>
                  </a:lnTo>
                  <a:lnTo>
                    <a:pt x="4102696" y="7318688"/>
                  </a:lnTo>
                  <a:lnTo>
                    <a:pt x="4052555" y="7296329"/>
                  </a:lnTo>
                  <a:lnTo>
                    <a:pt x="3975594" y="7241531"/>
                  </a:lnTo>
                  <a:lnTo>
                    <a:pt x="3925239" y="7218642"/>
                  </a:lnTo>
                  <a:lnTo>
                    <a:pt x="3886594" y="7190838"/>
                  </a:lnTo>
                  <a:lnTo>
                    <a:pt x="3836120" y="7167655"/>
                  </a:lnTo>
                  <a:lnTo>
                    <a:pt x="3797368" y="7139583"/>
                  </a:lnTo>
                  <a:lnTo>
                    <a:pt x="3746795" y="7116157"/>
                  </a:lnTo>
                  <a:lnTo>
                    <a:pt x="3669075" y="7059482"/>
                  </a:lnTo>
                  <a:lnTo>
                    <a:pt x="3618391" y="7035781"/>
                  </a:lnTo>
                  <a:lnTo>
                    <a:pt x="3540493" y="6978666"/>
                  </a:lnTo>
                  <a:lnTo>
                    <a:pt x="3489742" y="6954800"/>
                  </a:lnTo>
                  <a:lnTo>
                    <a:pt x="3450753" y="6926141"/>
                  </a:lnTo>
                  <a:lnTo>
                    <a:pt x="3321984" y="6844864"/>
                  </a:lnTo>
                  <a:lnTo>
                    <a:pt x="3282994" y="6816204"/>
                  </a:lnTo>
                  <a:lnTo>
                    <a:pt x="3232242" y="6792336"/>
                  </a:lnTo>
                  <a:lnTo>
                    <a:pt x="3193281" y="6763748"/>
                  </a:lnTo>
                  <a:lnTo>
                    <a:pt x="3142569" y="6739976"/>
                  </a:lnTo>
                  <a:lnTo>
                    <a:pt x="3064776" y="6683121"/>
                  </a:lnTo>
                  <a:lnTo>
                    <a:pt x="3014159" y="6659586"/>
                  </a:lnTo>
                  <a:lnTo>
                    <a:pt x="2936602" y="6603313"/>
                  </a:lnTo>
                  <a:lnTo>
                    <a:pt x="2886125" y="6580123"/>
                  </a:lnTo>
                  <a:lnTo>
                    <a:pt x="2847477" y="6552311"/>
                  </a:lnTo>
                  <a:lnTo>
                    <a:pt x="2797118" y="6529413"/>
                  </a:lnTo>
                  <a:lnTo>
                    <a:pt x="2758598" y="6501916"/>
                  </a:lnTo>
                  <a:lnTo>
                    <a:pt x="2708376" y="6479357"/>
                  </a:lnTo>
                  <a:lnTo>
                    <a:pt x="2670004" y="6452225"/>
                  </a:lnTo>
                  <a:lnTo>
                    <a:pt x="2619939" y="6430055"/>
                  </a:lnTo>
                  <a:lnTo>
                    <a:pt x="2581733" y="6403335"/>
                  </a:lnTo>
                  <a:lnTo>
                    <a:pt x="2531845" y="6381603"/>
                  </a:lnTo>
                  <a:lnTo>
                    <a:pt x="2493321" y="6354094"/>
                  </a:lnTo>
                  <a:lnTo>
                    <a:pt x="2432948" y="6340310"/>
                  </a:lnTo>
                  <a:lnTo>
                    <a:pt x="2385793" y="6325333"/>
                  </a:lnTo>
                  <a:lnTo>
                    <a:pt x="2339825" y="6313293"/>
                  </a:lnTo>
                  <a:lnTo>
                    <a:pt x="2283016" y="6308320"/>
                  </a:lnTo>
                  <a:lnTo>
                    <a:pt x="2184685" y="6302298"/>
                  </a:lnTo>
                  <a:lnTo>
                    <a:pt x="2141335" y="6296732"/>
                  </a:lnTo>
                  <a:lnTo>
                    <a:pt x="2086142" y="6295754"/>
                  </a:lnTo>
                  <a:lnTo>
                    <a:pt x="2042635" y="6289798"/>
                  </a:lnTo>
                  <a:lnTo>
                    <a:pt x="1987249" y="6288343"/>
                  </a:lnTo>
                  <a:lnTo>
                    <a:pt x="1943514" y="6281825"/>
                  </a:lnTo>
                  <a:lnTo>
                    <a:pt x="1887866" y="6279722"/>
                  </a:lnTo>
                  <a:lnTo>
                    <a:pt x="1843834" y="6272469"/>
                  </a:lnTo>
                  <a:lnTo>
                    <a:pt x="1787855" y="6269545"/>
                  </a:lnTo>
                  <a:lnTo>
                    <a:pt x="1743456" y="6261385"/>
                  </a:lnTo>
                  <a:lnTo>
                    <a:pt x="1698848" y="6252708"/>
                  </a:lnTo>
                  <a:lnTo>
                    <a:pt x="1642240" y="6248231"/>
                  </a:lnTo>
                  <a:lnTo>
                    <a:pt x="1597161" y="6238389"/>
                  </a:lnTo>
                  <a:lnTo>
                    <a:pt x="1551821" y="6227900"/>
                  </a:lnTo>
                  <a:lnTo>
                    <a:pt x="1506201" y="6216721"/>
                  </a:lnTo>
                  <a:lnTo>
                    <a:pt x="1460285" y="6204809"/>
                  </a:lnTo>
                  <a:lnTo>
                    <a:pt x="1414056" y="6192121"/>
                  </a:lnTo>
                  <a:lnTo>
                    <a:pt x="1367495" y="6178615"/>
                  </a:lnTo>
                  <a:lnTo>
                    <a:pt x="1320585" y="6164246"/>
                  </a:lnTo>
                  <a:lnTo>
                    <a:pt x="1273310" y="6148973"/>
                  </a:lnTo>
                  <a:lnTo>
                    <a:pt x="1225651" y="6132752"/>
                  </a:lnTo>
                  <a:lnTo>
                    <a:pt x="1177591" y="6115539"/>
                  </a:lnTo>
                  <a:lnTo>
                    <a:pt x="1140887" y="6092531"/>
                  </a:lnTo>
                  <a:lnTo>
                    <a:pt x="1091973" y="6073208"/>
                  </a:lnTo>
                  <a:lnTo>
                    <a:pt x="1054380" y="6048003"/>
                  </a:lnTo>
                  <a:lnTo>
                    <a:pt x="1004543" y="6026397"/>
                  </a:lnTo>
                  <a:lnTo>
                    <a:pt x="965992" y="5998822"/>
                  </a:lnTo>
                  <a:lnTo>
                    <a:pt x="926936" y="5969999"/>
                  </a:lnTo>
                  <a:lnTo>
                    <a:pt x="887357" y="5939884"/>
                  </a:lnTo>
                  <a:lnTo>
                    <a:pt x="847238" y="5908434"/>
                  </a:lnTo>
                  <a:lnTo>
                    <a:pt x="806562" y="5875605"/>
                  </a:lnTo>
                  <a:lnTo>
                    <a:pt x="778783" y="5840793"/>
                  </a:lnTo>
                  <a:lnTo>
                    <a:pt x="699187" y="5779478"/>
                  </a:lnTo>
                  <a:lnTo>
                    <a:pt x="670931" y="5743489"/>
                  </a:lnTo>
                  <a:lnTo>
                    <a:pt x="630759" y="5711906"/>
                  </a:lnTo>
                  <a:lnTo>
                    <a:pt x="573560" y="5638224"/>
                  </a:lnTo>
                  <a:lnTo>
                    <a:pt x="533001" y="5605687"/>
                  </a:lnTo>
                  <a:lnTo>
                    <a:pt x="387522" y="5415348"/>
                  </a:lnTo>
                  <a:lnTo>
                    <a:pt x="369941" y="5371881"/>
                  </a:lnTo>
                  <a:lnTo>
                    <a:pt x="311036" y="5293980"/>
                  </a:lnTo>
                  <a:lnTo>
                    <a:pt x="60912" y="4675548"/>
                  </a:lnTo>
                  <a:lnTo>
                    <a:pt x="43255" y="4530276"/>
                  </a:lnTo>
                  <a:lnTo>
                    <a:pt x="25735" y="4486957"/>
                  </a:lnTo>
                  <a:lnTo>
                    <a:pt x="3644" y="4296849"/>
                  </a:lnTo>
                  <a:lnTo>
                    <a:pt x="10156" y="4245207"/>
                  </a:lnTo>
                  <a:lnTo>
                    <a:pt x="0" y="4152352"/>
                  </a:lnTo>
                  <a:lnTo>
                    <a:pt x="6893" y="4101653"/>
                  </a:lnTo>
                  <a:lnTo>
                    <a:pt x="2156" y="4056068"/>
                  </a:lnTo>
                  <a:lnTo>
                    <a:pt x="9341" y="4006091"/>
                  </a:lnTo>
                  <a:lnTo>
                    <a:pt x="4911" y="3961265"/>
                  </a:lnTo>
                  <a:lnTo>
                    <a:pt x="20099" y="3863329"/>
                  </a:lnTo>
                  <a:lnTo>
                    <a:pt x="36006" y="3767173"/>
                  </a:lnTo>
                  <a:lnTo>
                    <a:pt x="52692" y="3672944"/>
                  </a:lnTo>
                  <a:lnTo>
                    <a:pt x="70219" y="3580791"/>
                  </a:lnTo>
                  <a:lnTo>
                    <a:pt x="79316" y="3535540"/>
                  </a:lnTo>
                  <a:lnTo>
                    <a:pt x="100419" y="3486102"/>
                  </a:lnTo>
                  <a:lnTo>
                    <a:pt x="109989" y="3442019"/>
                  </a:lnTo>
                  <a:lnTo>
                    <a:pt x="131579" y="3393786"/>
                  </a:lnTo>
                  <a:lnTo>
                    <a:pt x="141476" y="3350512"/>
                  </a:lnTo>
                  <a:lnTo>
                    <a:pt x="163422" y="3303159"/>
                  </a:lnTo>
                  <a:lnTo>
                    <a:pt x="185596" y="3256369"/>
                  </a:lnTo>
                  <a:lnTo>
                    <a:pt x="207950" y="3210023"/>
                  </a:lnTo>
                  <a:lnTo>
                    <a:pt x="230435" y="3164002"/>
                  </a:lnTo>
                  <a:lnTo>
                    <a:pt x="241229" y="3122948"/>
                  </a:lnTo>
                  <a:lnTo>
                    <a:pt x="308948" y="2985537"/>
                  </a:lnTo>
                  <a:lnTo>
                    <a:pt x="331365" y="2939348"/>
                  </a:lnTo>
                  <a:lnTo>
                    <a:pt x="353624" y="2892767"/>
                  </a:lnTo>
                  <a:lnTo>
                    <a:pt x="363902" y="2850436"/>
                  </a:lnTo>
                  <a:lnTo>
                    <a:pt x="385699" y="2802714"/>
                  </a:lnTo>
                  <a:lnTo>
                    <a:pt x="407193" y="2754242"/>
                  </a:lnTo>
                  <a:lnTo>
                    <a:pt x="417285" y="2711451"/>
                  </a:lnTo>
                  <a:lnTo>
                    <a:pt x="461014" y="2616341"/>
                  </a:lnTo>
                  <a:lnTo>
                    <a:pt x="471092" y="2573514"/>
                  </a:lnTo>
                  <a:lnTo>
                    <a:pt x="492926" y="2525882"/>
                  </a:lnTo>
                  <a:lnTo>
                    <a:pt x="524741" y="2435187"/>
                  </a:lnTo>
                  <a:lnTo>
                    <a:pt x="589835" y="2291287"/>
                  </a:lnTo>
                  <a:lnTo>
                    <a:pt x="599657" y="2247828"/>
                  </a:lnTo>
                  <a:lnTo>
                    <a:pt x="642656" y="2150912"/>
                  </a:lnTo>
                  <a:lnTo>
                    <a:pt x="652274" y="2106947"/>
                  </a:lnTo>
                  <a:lnTo>
                    <a:pt x="694806" y="2008879"/>
                  </a:lnTo>
                  <a:lnTo>
                    <a:pt x="704162" y="1964268"/>
                  </a:lnTo>
                  <a:lnTo>
                    <a:pt x="725192" y="1914648"/>
                  </a:lnTo>
                  <a:lnTo>
                    <a:pt x="734341" y="1869527"/>
                  </a:lnTo>
                  <a:lnTo>
                    <a:pt x="755152" y="1819366"/>
                  </a:lnTo>
                  <a:lnTo>
                    <a:pt x="764071" y="1773673"/>
                  </a:lnTo>
                  <a:lnTo>
                    <a:pt x="784637" y="1722909"/>
                  </a:lnTo>
                  <a:lnTo>
                    <a:pt x="793299" y="1676582"/>
                  </a:lnTo>
                  <a:lnTo>
                    <a:pt x="813596" y="1625152"/>
                  </a:lnTo>
                  <a:lnTo>
                    <a:pt x="838277" y="1482945"/>
                  </a:lnTo>
                  <a:lnTo>
                    <a:pt x="861490" y="1337107"/>
                  </a:lnTo>
                  <a:lnTo>
                    <a:pt x="876064" y="1237655"/>
                  </a:lnTo>
                  <a:lnTo>
                    <a:pt x="889860" y="1136277"/>
                  </a:lnTo>
                  <a:lnTo>
                    <a:pt x="884676" y="1089587"/>
                  </a:lnTo>
                  <a:lnTo>
                    <a:pt x="891051" y="1037607"/>
                  </a:lnTo>
                  <a:lnTo>
                    <a:pt x="879588" y="941522"/>
                  </a:lnTo>
                  <a:lnTo>
                    <a:pt x="885285" y="887862"/>
                  </a:lnTo>
                  <a:lnTo>
                    <a:pt x="865592" y="737556"/>
                  </a:lnTo>
                  <a:lnTo>
                    <a:pt x="567413" y="308"/>
                  </a:lnTo>
                  <a:lnTo>
                    <a:pt x="6636122" y="0"/>
                  </a:lnTo>
                  <a:lnTo>
                    <a:pt x="6653106" y="41990"/>
                  </a:lnTo>
                  <a:lnTo>
                    <a:pt x="6683613" y="83549"/>
                  </a:lnTo>
                  <a:lnTo>
                    <a:pt x="6721320" y="176778"/>
                  </a:lnTo>
                  <a:lnTo>
                    <a:pt x="6752065" y="218924"/>
                  </a:lnTo>
                  <a:lnTo>
                    <a:pt x="6828745" y="408516"/>
                  </a:lnTo>
                  <a:lnTo>
                    <a:pt x="6859887" y="451642"/>
                  </a:lnTo>
                  <a:close/>
                </a:path>
                <a:path w="6901180" h="7836534">
                  <a:moveTo>
                    <a:pt x="567413" y="308"/>
                  </a:moveTo>
                  <a:lnTo>
                    <a:pt x="775790" y="515522"/>
                  </a:lnTo>
                  <a:lnTo>
                    <a:pt x="747072" y="478389"/>
                  </a:lnTo>
                  <a:lnTo>
                    <a:pt x="730420" y="437215"/>
                  </a:lnTo>
                  <a:lnTo>
                    <a:pt x="702265" y="401474"/>
                  </a:lnTo>
                  <a:lnTo>
                    <a:pt x="686135" y="361593"/>
                  </a:lnTo>
                  <a:lnTo>
                    <a:pt x="603731" y="259464"/>
                  </a:lnTo>
                  <a:lnTo>
                    <a:pt x="416488" y="33607"/>
                  </a:lnTo>
                  <a:lnTo>
                    <a:pt x="389324" y="317"/>
                  </a:lnTo>
                  <a:lnTo>
                    <a:pt x="567413" y="308"/>
                  </a:lnTo>
                  <a:close/>
                </a:path>
              </a:pathLst>
            </a:custGeom>
            <a:solidFill>
              <a:srgbClr val="423824">
                <a:alpha val="22999"/>
              </a:srgbClr>
            </a:solidFill>
          </p:spPr>
          <p:txBody>
            <a:bodyPr wrap="square" lIns="0" tIns="0" rIns="0" bIns="0" rtlCol="0"/>
            <a:lstStyle/>
            <a:p>
              <a:endParaRPr/>
            </a:p>
          </p:txBody>
        </p:sp>
        <p:pic>
          <p:nvPicPr>
            <p:cNvPr id="7" name="object 7"/>
            <p:cNvPicPr/>
            <p:nvPr/>
          </p:nvPicPr>
          <p:blipFill>
            <a:blip r:embed="rId3" cstate="print"/>
            <a:stretch>
              <a:fillRect/>
            </a:stretch>
          </p:blipFill>
          <p:spPr>
            <a:xfrm>
              <a:off x="11497580" y="0"/>
              <a:ext cx="6790419" cy="6832989"/>
            </a:xfrm>
            <a:prstGeom prst="rect">
              <a:avLst/>
            </a:prstGeom>
          </p:spPr>
        </p:pic>
      </p:grpSp>
      <p:sp>
        <p:nvSpPr>
          <p:cNvPr id="8" name="TextBox 7">
            <a:extLst>
              <a:ext uri="{FF2B5EF4-FFF2-40B4-BE49-F238E27FC236}">
                <a16:creationId xmlns:a16="http://schemas.microsoft.com/office/drawing/2014/main" id="{414BE049-3EF0-405B-8B2A-E9AE00DD3F67}"/>
              </a:ext>
            </a:extLst>
          </p:cNvPr>
          <p:cNvSpPr txBox="1"/>
          <p:nvPr/>
        </p:nvSpPr>
        <p:spPr>
          <a:xfrm>
            <a:off x="7315200" y="6749862"/>
            <a:ext cx="5257800" cy="584775"/>
          </a:xfrm>
          <a:prstGeom prst="rect">
            <a:avLst/>
          </a:prstGeom>
          <a:noFill/>
        </p:spPr>
        <p:txBody>
          <a:bodyPr wrap="square" rtlCol="0">
            <a:spAutoFit/>
          </a:bodyPr>
          <a:lstStyle/>
          <a:p>
            <a:r>
              <a:rPr lang="en-US" sz="3200" dirty="0">
                <a:solidFill>
                  <a:schemeClr val="tx1">
                    <a:lumMod val="85000"/>
                    <a:lumOff val="15000"/>
                  </a:schemeClr>
                </a:solidFill>
              </a:rPr>
              <a:t>-Reshma Waghmare</a:t>
            </a:r>
            <a:endParaRPr lang="en-IN" sz="3200" dirty="0">
              <a:solidFill>
                <a:schemeClr val="tx1">
                  <a:lumMod val="85000"/>
                  <a:lumOff val="1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pic>
        <p:nvPicPr>
          <p:cNvPr id="3" name="object 3"/>
          <p:cNvPicPr/>
          <p:nvPr/>
        </p:nvPicPr>
        <p:blipFill>
          <a:blip r:embed="rId3" cstate="print"/>
          <a:stretch>
            <a:fillRect/>
          </a:stretch>
        </p:blipFill>
        <p:spPr>
          <a:xfrm>
            <a:off x="651122" y="168897"/>
            <a:ext cx="8652310" cy="1590677"/>
          </a:xfrm>
          <a:prstGeom prst="rect">
            <a:avLst/>
          </a:prstGeom>
        </p:spPr>
      </p:pic>
      <p:sp>
        <p:nvSpPr>
          <p:cNvPr id="4" name="object 4"/>
          <p:cNvSpPr txBox="1">
            <a:spLocks noGrp="1"/>
          </p:cNvSpPr>
          <p:nvPr>
            <p:ph type="title"/>
          </p:nvPr>
        </p:nvSpPr>
        <p:spPr>
          <a:xfrm>
            <a:off x="1394766" y="656681"/>
            <a:ext cx="6367780" cy="635000"/>
          </a:xfrm>
          <a:prstGeom prst="rect">
            <a:avLst/>
          </a:prstGeom>
        </p:spPr>
        <p:txBody>
          <a:bodyPr vert="horz" wrap="square" lIns="0" tIns="12700" rIns="0" bIns="0" rtlCol="0">
            <a:spAutoFit/>
          </a:bodyPr>
          <a:lstStyle/>
          <a:p>
            <a:pPr marL="12700">
              <a:lnSpc>
                <a:spcPct val="100000"/>
              </a:lnSpc>
              <a:spcBef>
                <a:spcPts val="100"/>
              </a:spcBef>
            </a:pPr>
            <a:r>
              <a:rPr lang="en-US" sz="4000" spc="315" dirty="0">
                <a:solidFill>
                  <a:srgbClr val="FFFFFF"/>
                </a:solidFill>
              </a:rPr>
              <a:t>Lowest price pizza</a:t>
            </a:r>
            <a:endParaRPr sz="4000" dirty="0"/>
          </a:p>
        </p:txBody>
      </p:sp>
      <p:pic>
        <p:nvPicPr>
          <p:cNvPr id="10" name="object 10"/>
          <p:cNvPicPr/>
          <p:nvPr/>
        </p:nvPicPr>
        <p:blipFill>
          <a:blip r:embed="rId4" cstate="print"/>
          <a:stretch>
            <a:fillRect/>
          </a:stretch>
        </p:blipFill>
        <p:spPr>
          <a:xfrm>
            <a:off x="2209729" y="4246117"/>
            <a:ext cx="3740077" cy="2891987"/>
          </a:xfrm>
          <a:prstGeom prst="rect">
            <a:avLst/>
          </a:prstGeom>
        </p:spPr>
      </p:pic>
      <p:pic>
        <p:nvPicPr>
          <p:cNvPr id="6" name="Picture 5">
            <a:extLst>
              <a:ext uri="{FF2B5EF4-FFF2-40B4-BE49-F238E27FC236}">
                <a16:creationId xmlns:a16="http://schemas.microsoft.com/office/drawing/2014/main" id="{50FFCFEB-EF9F-48E7-B7D2-967CB939C7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7046" y="2005283"/>
            <a:ext cx="6541154" cy="1995217"/>
          </a:xfrm>
          <a:prstGeom prst="rect">
            <a:avLst/>
          </a:prstGeom>
        </p:spPr>
      </p:pic>
      <p:pic>
        <p:nvPicPr>
          <p:cNvPr id="8" name="Picture 7">
            <a:extLst>
              <a:ext uri="{FF2B5EF4-FFF2-40B4-BE49-F238E27FC236}">
                <a16:creationId xmlns:a16="http://schemas.microsoft.com/office/drawing/2014/main" id="{A614EF7D-444C-479A-91C8-70853D6D4A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9806" y="5142889"/>
            <a:ext cx="5099194" cy="1995216"/>
          </a:xfrm>
          <a:prstGeom prst="rect">
            <a:avLst/>
          </a:prstGeom>
        </p:spPr>
      </p:pic>
    </p:spTree>
    <p:extLst>
      <p:ext uri="{BB962C8B-B14F-4D97-AF65-F5344CB8AC3E}">
        <p14:creationId xmlns:p14="http://schemas.microsoft.com/office/powerpoint/2010/main" val="2296333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pic>
        <p:nvPicPr>
          <p:cNvPr id="3" name="object 3"/>
          <p:cNvPicPr/>
          <p:nvPr/>
        </p:nvPicPr>
        <p:blipFill>
          <a:blip r:embed="rId3" cstate="print"/>
          <a:stretch>
            <a:fillRect/>
          </a:stretch>
        </p:blipFill>
        <p:spPr>
          <a:xfrm>
            <a:off x="612306" y="227156"/>
            <a:ext cx="9319027" cy="1570767"/>
          </a:xfrm>
          <a:prstGeom prst="rect">
            <a:avLst/>
          </a:prstGeom>
        </p:spPr>
      </p:pic>
      <p:sp>
        <p:nvSpPr>
          <p:cNvPr id="4" name="object 4"/>
          <p:cNvSpPr txBox="1">
            <a:spLocks noGrp="1"/>
          </p:cNvSpPr>
          <p:nvPr>
            <p:ph type="title"/>
          </p:nvPr>
        </p:nvSpPr>
        <p:spPr>
          <a:xfrm>
            <a:off x="1034482" y="682028"/>
            <a:ext cx="7428865" cy="635000"/>
          </a:xfrm>
          <a:prstGeom prst="rect">
            <a:avLst/>
          </a:prstGeom>
        </p:spPr>
        <p:txBody>
          <a:bodyPr vert="horz" wrap="square" lIns="0" tIns="12700" rIns="0" bIns="0" rtlCol="0">
            <a:spAutoFit/>
          </a:bodyPr>
          <a:lstStyle/>
          <a:p>
            <a:pPr marL="12700">
              <a:lnSpc>
                <a:spcPct val="100000"/>
              </a:lnSpc>
              <a:spcBef>
                <a:spcPts val="100"/>
              </a:spcBef>
            </a:pPr>
            <a:r>
              <a:rPr sz="4000" spc="195" dirty="0">
                <a:solidFill>
                  <a:srgbClr val="FFFFFF"/>
                </a:solidFill>
              </a:rPr>
              <a:t>D</a:t>
            </a:r>
            <a:r>
              <a:rPr sz="4000" spc="265" dirty="0">
                <a:solidFill>
                  <a:srgbClr val="FFFFFF"/>
                </a:solidFill>
              </a:rPr>
              <a:t>a</a:t>
            </a:r>
            <a:r>
              <a:rPr sz="4000" spc="195" dirty="0">
                <a:solidFill>
                  <a:srgbClr val="FFFFFF"/>
                </a:solidFill>
              </a:rPr>
              <a:t>il</a:t>
            </a:r>
            <a:r>
              <a:rPr sz="4000" spc="270" dirty="0">
                <a:solidFill>
                  <a:srgbClr val="FFFFFF"/>
                </a:solidFill>
              </a:rPr>
              <a:t>y</a:t>
            </a:r>
            <a:r>
              <a:rPr sz="4000" spc="-470" dirty="0">
                <a:solidFill>
                  <a:srgbClr val="FFFFFF"/>
                </a:solidFill>
              </a:rPr>
              <a:t> </a:t>
            </a:r>
            <a:r>
              <a:rPr sz="4000" spc="185" dirty="0">
                <a:solidFill>
                  <a:srgbClr val="FFFFFF"/>
                </a:solidFill>
              </a:rPr>
              <a:t>T</a:t>
            </a:r>
            <a:r>
              <a:rPr sz="4000" spc="275" dirty="0">
                <a:solidFill>
                  <a:srgbClr val="FFFFFF"/>
                </a:solidFill>
              </a:rPr>
              <a:t>r</a:t>
            </a:r>
            <a:r>
              <a:rPr sz="4000" spc="204" dirty="0">
                <a:solidFill>
                  <a:srgbClr val="FFFFFF"/>
                </a:solidFill>
              </a:rPr>
              <a:t>e</a:t>
            </a:r>
            <a:r>
              <a:rPr sz="4000" spc="110" dirty="0">
                <a:solidFill>
                  <a:srgbClr val="FFFFFF"/>
                </a:solidFill>
              </a:rPr>
              <a:t>n</a:t>
            </a:r>
            <a:r>
              <a:rPr sz="4000" spc="160" dirty="0">
                <a:solidFill>
                  <a:srgbClr val="FFFFFF"/>
                </a:solidFill>
              </a:rPr>
              <a:t>d</a:t>
            </a:r>
            <a:r>
              <a:rPr sz="4000" spc="-470" dirty="0">
                <a:solidFill>
                  <a:srgbClr val="FFFFFF"/>
                </a:solidFill>
              </a:rPr>
              <a:t> </a:t>
            </a:r>
            <a:r>
              <a:rPr sz="4000" spc="320" dirty="0">
                <a:solidFill>
                  <a:srgbClr val="FFFFFF"/>
                </a:solidFill>
              </a:rPr>
              <a:t>f</a:t>
            </a:r>
            <a:r>
              <a:rPr sz="4000" spc="215" dirty="0">
                <a:solidFill>
                  <a:srgbClr val="FFFFFF"/>
                </a:solidFill>
              </a:rPr>
              <a:t>o</a:t>
            </a:r>
            <a:r>
              <a:rPr sz="4000" spc="280" dirty="0">
                <a:solidFill>
                  <a:srgbClr val="FFFFFF"/>
                </a:solidFill>
              </a:rPr>
              <a:t>r</a:t>
            </a:r>
            <a:r>
              <a:rPr sz="4000" spc="-470" dirty="0">
                <a:solidFill>
                  <a:srgbClr val="FFFFFF"/>
                </a:solidFill>
              </a:rPr>
              <a:t> </a:t>
            </a:r>
            <a:r>
              <a:rPr sz="4000" spc="185" dirty="0">
                <a:solidFill>
                  <a:srgbClr val="FFFFFF"/>
                </a:solidFill>
              </a:rPr>
              <a:t>T</a:t>
            </a:r>
            <a:r>
              <a:rPr sz="4000" spc="215" dirty="0">
                <a:solidFill>
                  <a:srgbClr val="FFFFFF"/>
                </a:solidFill>
              </a:rPr>
              <a:t>o</a:t>
            </a:r>
            <a:r>
              <a:rPr sz="4000" spc="375" dirty="0">
                <a:solidFill>
                  <a:srgbClr val="FFFFFF"/>
                </a:solidFill>
              </a:rPr>
              <a:t>t</a:t>
            </a:r>
            <a:r>
              <a:rPr sz="4000" spc="265" dirty="0">
                <a:solidFill>
                  <a:srgbClr val="FFFFFF"/>
                </a:solidFill>
              </a:rPr>
              <a:t>a</a:t>
            </a:r>
            <a:r>
              <a:rPr sz="4000" spc="200" dirty="0">
                <a:solidFill>
                  <a:srgbClr val="FFFFFF"/>
                </a:solidFill>
              </a:rPr>
              <a:t>l</a:t>
            </a:r>
            <a:r>
              <a:rPr sz="4000" spc="-470" dirty="0">
                <a:solidFill>
                  <a:srgbClr val="FFFFFF"/>
                </a:solidFill>
              </a:rPr>
              <a:t> </a:t>
            </a:r>
            <a:r>
              <a:rPr sz="4000" spc="325" dirty="0">
                <a:solidFill>
                  <a:srgbClr val="FFFFFF"/>
                </a:solidFill>
              </a:rPr>
              <a:t>O</a:t>
            </a:r>
            <a:r>
              <a:rPr sz="4000" spc="275" dirty="0">
                <a:solidFill>
                  <a:srgbClr val="FFFFFF"/>
                </a:solidFill>
              </a:rPr>
              <a:t>r</a:t>
            </a:r>
            <a:r>
              <a:rPr sz="4000" spc="155" dirty="0">
                <a:solidFill>
                  <a:srgbClr val="FFFFFF"/>
                </a:solidFill>
              </a:rPr>
              <a:t>d</a:t>
            </a:r>
            <a:r>
              <a:rPr sz="4000" spc="204" dirty="0">
                <a:solidFill>
                  <a:srgbClr val="FFFFFF"/>
                </a:solidFill>
              </a:rPr>
              <a:t>e</a:t>
            </a:r>
            <a:r>
              <a:rPr sz="4000" spc="275" dirty="0">
                <a:solidFill>
                  <a:srgbClr val="FFFFFF"/>
                </a:solidFill>
              </a:rPr>
              <a:t>r</a:t>
            </a:r>
            <a:r>
              <a:rPr sz="4000" spc="20" dirty="0">
                <a:solidFill>
                  <a:srgbClr val="FFFFFF"/>
                </a:solidFill>
              </a:rPr>
              <a:t>s</a:t>
            </a:r>
            <a:endParaRPr sz="4000"/>
          </a:p>
        </p:txBody>
      </p:sp>
      <p:grpSp>
        <p:nvGrpSpPr>
          <p:cNvPr id="9" name="object 9"/>
          <p:cNvGrpSpPr/>
          <p:nvPr/>
        </p:nvGrpSpPr>
        <p:grpSpPr>
          <a:xfrm>
            <a:off x="1796273" y="5060511"/>
            <a:ext cx="6478270" cy="4194810"/>
            <a:chOff x="1796273" y="5060511"/>
            <a:chExt cx="6478270" cy="4194810"/>
          </a:xfrm>
        </p:grpSpPr>
        <p:pic>
          <p:nvPicPr>
            <p:cNvPr id="10" name="object 10"/>
            <p:cNvPicPr/>
            <p:nvPr/>
          </p:nvPicPr>
          <p:blipFill>
            <a:blip r:embed="rId4" cstate="print"/>
            <a:stretch>
              <a:fillRect/>
            </a:stretch>
          </p:blipFill>
          <p:spPr>
            <a:xfrm>
              <a:off x="4725438" y="5263904"/>
              <a:ext cx="3548952" cy="3990974"/>
            </a:xfrm>
            <a:prstGeom prst="rect">
              <a:avLst/>
            </a:prstGeom>
          </p:spPr>
        </p:pic>
        <p:pic>
          <p:nvPicPr>
            <p:cNvPr id="11" name="object 11"/>
            <p:cNvPicPr/>
            <p:nvPr/>
          </p:nvPicPr>
          <p:blipFill>
            <a:blip r:embed="rId5" cstate="print"/>
            <a:stretch>
              <a:fillRect/>
            </a:stretch>
          </p:blipFill>
          <p:spPr>
            <a:xfrm>
              <a:off x="1796273" y="5060511"/>
              <a:ext cx="2932019" cy="2727119"/>
            </a:xfrm>
            <a:prstGeom prst="rect">
              <a:avLst/>
            </a:prstGeom>
          </p:spPr>
        </p:pic>
      </p:grpSp>
      <p:pic>
        <p:nvPicPr>
          <p:cNvPr id="13" name="Picture 12">
            <a:extLst>
              <a:ext uri="{FF2B5EF4-FFF2-40B4-BE49-F238E27FC236}">
                <a16:creationId xmlns:a16="http://schemas.microsoft.com/office/drawing/2014/main" id="{1366CEE6-F515-43C5-88CA-D3800CC9B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482" y="2110005"/>
            <a:ext cx="8077200" cy="26384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pic>
        <p:nvPicPr>
          <p:cNvPr id="3" name="object 3"/>
          <p:cNvPicPr/>
          <p:nvPr/>
        </p:nvPicPr>
        <p:blipFill>
          <a:blip r:embed="rId3" cstate="print"/>
          <a:stretch>
            <a:fillRect/>
          </a:stretch>
        </p:blipFill>
        <p:spPr>
          <a:xfrm>
            <a:off x="612306" y="227156"/>
            <a:ext cx="10284294" cy="1570767"/>
          </a:xfrm>
          <a:prstGeom prst="rect">
            <a:avLst/>
          </a:prstGeom>
        </p:spPr>
      </p:pic>
      <p:sp>
        <p:nvSpPr>
          <p:cNvPr id="4" name="object 4"/>
          <p:cNvSpPr txBox="1">
            <a:spLocks noGrp="1"/>
          </p:cNvSpPr>
          <p:nvPr>
            <p:ph type="title"/>
          </p:nvPr>
        </p:nvSpPr>
        <p:spPr>
          <a:xfrm>
            <a:off x="1034482" y="682028"/>
            <a:ext cx="8109518" cy="628377"/>
          </a:xfrm>
          <a:prstGeom prst="rect">
            <a:avLst/>
          </a:prstGeom>
        </p:spPr>
        <p:txBody>
          <a:bodyPr vert="horz" wrap="square" lIns="0" tIns="12700" rIns="0" bIns="0" rtlCol="0">
            <a:spAutoFit/>
          </a:bodyPr>
          <a:lstStyle/>
          <a:p>
            <a:pPr marL="12700">
              <a:lnSpc>
                <a:spcPct val="100000"/>
              </a:lnSpc>
              <a:spcBef>
                <a:spcPts val="100"/>
              </a:spcBef>
            </a:pPr>
            <a:r>
              <a:rPr lang="en-US" sz="4000" spc="195" dirty="0">
                <a:solidFill>
                  <a:srgbClr val="FFFFFF"/>
                </a:solidFill>
              </a:rPr>
              <a:t>Hourly</a:t>
            </a:r>
            <a:r>
              <a:rPr sz="4000" spc="-470" dirty="0">
                <a:solidFill>
                  <a:srgbClr val="FFFFFF"/>
                </a:solidFill>
              </a:rPr>
              <a:t> </a:t>
            </a:r>
            <a:r>
              <a:rPr sz="4000" spc="185" dirty="0">
                <a:solidFill>
                  <a:srgbClr val="FFFFFF"/>
                </a:solidFill>
              </a:rPr>
              <a:t>T</a:t>
            </a:r>
            <a:r>
              <a:rPr sz="4000" spc="275" dirty="0">
                <a:solidFill>
                  <a:srgbClr val="FFFFFF"/>
                </a:solidFill>
              </a:rPr>
              <a:t>r</a:t>
            </a:r>
            <a:r>
              <a:rPr sz="4000" spc="204" dirty="0">
                <a:solidFill>
                  <a:srgbClr val="FFFFFF"/>
                </a:solidFill>
              </a:rPr>
              <a:t>e</a:t>
            </a:r>
            <a:r>
              <a:rPr sz="4000" spc="110" dirty="0">
                <a:solidFill>
                  <a:srgbClr val="FFFFFF"/>
                </a:solidFill>
              </a:rPr>
              <a:t>n</a:t>
            </a:r>
            <a:r>
              <a:rPr sz="4000" spc="160" dirty="0">
                <a:solidFill>
                  <a:srgbClr val="FFFFFF"/>
                </a:solidFill>
              </a:rPr>
              <a:t>d</a:t>
            </a:r>
            <a:r>
              <a:rPr sz="4000" spc="-470" dirty="0">
                <a:solidFill>
                  <a:srgbClr val="FFFFFF"/>
                </a:solidFill>
              </a:rPr>
              <a:t> </a:t>
            </a:r>
            <a:r>
              <a:rPr sz="4000" spc="320" dirty="0">
                <a:solidFill>
                  <a:srgbClr val="FFFFFF"/>
                </a:solidFill>
              </a:rPr>
              <a:t>f</a:t>
            </a:r>
            <a:r>
              <a:rPr sz="4000" spc="215" dirty="0">
                <a:solidFill>
                  <a:srgbClr val="FFFFFF"/>
                </a:solidFill>
              </a:rPr>
              <a:t>o</a:t>
            </a:r>
            <a:r>
              <a:rPr sz="4000" spc="280" dirty="0">
                <a:solidFill>
                  <a:srgbClr val="FFFFFF"/>
                </a:solidFill>
              </a:rPr>
              <a:t>r</a:t>
            </a:r>
            <a:r>
              <a:rPr sz="4000" spc="-470" dirty="0">
                <a:solidFill>
                  <a:srgbClr val="FFFFFF"/>
                </a:solidFill>
              </a:rPr>
              <a:t> </a:t>
            </a:r>
            <a:r>
              <a:rPr sz="4000" spc="185" dirty="0">
                <a:solidFill>
                  <a:srgbClr val="FFFFFF"/>
                </a:solidFill>
              </a:rPr>
              <a:t>T</a:t>
            </a:r>
            <a:r>
              <a:rPr sz="4000" spc="215" dirty="0">
                <a:solidFill>
                  <a:srgbClr val="FFFFFF"/>
                </a:solidFill>
              </a:rPr>
              <a:t>o</a:t>
            </a:r>
            <a:r>
              <a:rPr sz="4000" spc="375" dirty="0">
                <a:solidFill>
                  <a:srgbClr val="FFFFFF"/>
                </a:solidFill>
              </a:rPr>
              <a:t>t</a:t>
            </a:r>
            <a:r>
              <a:rPr sz="4000" spc="265" dirty="0">
                <a:solidFill>
                  <a:srgbClr val="FFFFFF"/>
                </a:solidFill>
              </a:rPr>
              <a:t>a</a:t>
            </a:r>
            <a:r>
              <a:rPr sz="4000" spc="200" dirty="0">
                <a:solidFill>
                  <a:srgbClr val="FFFFFF"/>
                </a:solidFill>
              </a:rPr>
              <a:t>l</a:t>
            </a:r>
            <a:r>
              <a:rPr sz="4000" spc="-470" dirty="0">
                <a:solidFill>
                  <a:srgbClr val="FFFFFF"/>
                </a:solidFill>
              </a:rPr>
              <a:t> </a:t>
            </a:r>
            <a:r>
              <a:rPr sz="4000" spc="325" dirty="0">
                <a:solidFill>
                  <a:srgbClr val="FFFFFF"/>
                </a:solidFill>
              </a:rPr>
              <a:t>O</a:t>
            </a:r>
            <a:r>
              <a:rPr sz="4000" spc="275" dirty="0">
                <a:solidFill>
                  <a:srgbClr val="FFFFFF"/>
                </a:solidFill>
              </a:rPr>
              <a:t>r</a:t>
            </a:r>
            <a:r>
              <a:rPr sz="4000" spc="155" dirty="0">
                <a:solidFill>
                  <a:srgbClr val="FFFFFF"/>
                </a:solidFill>
              </a:rPr>
              <a:t>d</a:t>
            </a:r>
            <a:r>
              <a:rPr sz="4000" spc="204" dirty="0">
                <a:solidFill>
                  <a:srgbClr val="FFFFFF"/>
                </a:solidFill>
              </a:rPr>
              <a:t>e</a:t>
            </a:r>
            <a:r>
              <a:rPr sz="4000" spc="275" dirty="0">
                <a:solidFill>
                  <a:srgbClr val="FFFFFF"/>
                </a:solidFill>
              </a:rPr>
              <a:t>r</a:t>
            </a:r>
            <a:r>
              <a:rPr sz="4000" spc="20" dirty="0">
                <a:solidFill>
                  <a:srgbClr val="FFFFFF"/>
                </a:solidFill>
              </a:rPr>
              <a:t>s</a:t>
            </a:r>
            <a:endParaRPr sz="4000" dirty="0"/>
          </a:p>
        </p:txBody>
      </p:sp>
      <p:pic>
        <p:nvPicPr>
          <p:cNvPr id="11" name="object 11"/>
          <p:cNvPicPr/>
          <p:nvPr/>
        </p:nvPicPr>
        <p:blipFill>
          <a:blip r:embed="rId4" cstate="print"/>
          <a:stretch>
            <a:fillRect/>
          </a:stretch>
        </p:blipFill>
        <p:spPr>
          <a:xfrm>
            <a:off x="1796273" y="5060511"/>
            <a:ext cx="2932019" cy="2727119"/>
          </a:xfrm>
          <a:prstGeom prst="rect">
            <a:avLst/>
          </a:prstGeom>
        </p:spPr>
      </p:pic>
      <p:pic>
        <p:nvPicPr>
          <p:cNvPr id="6" name="Picture 5">
            <a:extLst>
              <a:ext uri="{FF2B5EF4-FFF2-40B4-BE49-F238E27FC236}">
                <a16:creationId xmlns:a16="http://schemas.microsoft.com/office/drawing/2014/main" id="{D9ECB7E1-3127-4C3B-B06F-D3B236A573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084" y="2001317"/>
            <a:ext cx="8596313" cy="2775070"/>
          </a:xfrm>
          <a:prstGeom prst="rect">
            <a:avLst/>
          </a:prstGeom>
        </p:spPr>
      </p:pic>
      <p:pic>
        <p:nvPicPr>
          <p:cNvPr id="8" name="Picture 7">
            <a:extLst>
              <a:ext uri="{FF2B5EF4-FFF2-40B4-BE49-F238E27FC236}">
                <a16:creationId xmlns:a16="http://schemas.microsoft.com/office/drawing/2014/main" id="{A50B4EA6-75EB-4031-B3EC-D45A74C710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6167" y="5003543"/>
            <a:ext cx="3788708" cy="5283457"/>
          </a:xfrm>
          <a:prstGeom prst="rect">
            <a:avLst/>
          </a:prstGeom>
        </p:spPr>
      </p:pic>
    </p:spTree>
    <p:extLst>
      <p:ext uri="{BB962C8B-B14F-4D97-AF65-F5344CB8AC3E}">
        <p14:creationId xmlns:p14="http://schemas.microsoft.com/office/powerpoint/2010/main" val="1290655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sp>
        <p:nvSpPr>
          <p:cNvPr id="3" name="object 3"/>
          <p:cNvSpPr/>
          <p:nvPr/>
        </p:nvSpPr>
        <p:spPr>
          <a:xfrm>
            <a:off x="612306" y="459076"/>
            <a:ext cx="9234170" cy="1139825"/>
          </a:xfrm>
          <a:custGeom>
            <a:avLst/>
            <a:gdLst/>
            <a:ahLst/>
            <a:cxnLst/>
            <a:rect l="l" t="t" r="r" b="b"/>
            <a:pathLst>
              <a:path w="9234170" h="1139825">
                <a:moveTo>
                  <a:pt x="8580134" y="1139246"/>
                </a:moveTo>
                <a:lnTo>
                  <a:pt x="654174" y="1139246"/>
                </a:lnTo>
                <a:lnTo>
                  <a:pt x="603051" y="1137532"/>
                </a:lnTo>
                <a:lnTo>
                  <a:pt x="553004" y="1132475"/>
                </a:lnTo>
                <a:lnTo>
                  <a:pt x="504178" y="1124202"/>
                </a:lnTo>
                <a:lnTo>
                  <a:pt x="456719" y="1112839"/>
                </a:lnTo>
                <a:lnTo>
                  <a:pt x="410773" y="1098512"/>
                </a:lnTo>
                <a:lnTo>
                  <a:pt x="366485" y="1081349"/>
                </a:lnTo>
                <a:lnTo>
                  <a:pt x="324000" y="1061476"/>
                </a:lnTo>
                <a:lnTo>
                  <a:pt x="283464" y="1039019"/>
                </a:lnTo>
                <a:lnTo>
                  <a:pt x="245021" y="1014106"/>
                </a:lnTo>
                <a:lnTo>
                  <a:pt x="208819" y="986863"/>
                </a:lnTo>
                <a:lnTo>
                  <a:pt x="175001" y="957416"/>
                </a:lnTo>
                <a:lnTo>
                  <a:pt x="143714" y="925893"/>
                </a:lnTo>
                <a:lnTo>
                  <a:pt x="115103" y="892420"/>
                </a:lnTo>
                <a:lnTo>
                  <a:pt x="89314" y="857122"/>
                </a:lnTo>
                <a:lnTo>
                  <a:pt x="66491" y="820129"/>
                </a:lnTo>
                <a:lnTo>
                  <a:pt x="46780" y="781564"/>
                </a:lnTo>
                <a:lnTo>
                  <a:pt x="30327" y="741557"/>
                </a:lnTo>
                <a:lnTo>
                  <a:pt x="17277" y="700232"/>
                </a:lnTo>
                <a:lnTo>
                  <a:pt x="7775" y="657717"/>
                </a:lnTo>
                <a:lnTo>
                  <a:pt x="1968" y="614138"/>
                </a:lnTo>
                <a:lnTo>
                  <a:pt x="0" y="569623"/>
                </a:lnTo>
                <a:lnTo>
                  <a:pt x="1968" y="525107"/>
                </a:lnTo>
                <a:lnTo>
                  <a:pt x="7775" y="481528"/>
                </a:lnTo>
                <a:lnTo>
                  <a:pt x="17277" y="439013"/>
                </a:lnTo>
                <a:lnTo>
                  <a:pt x="30327" y="397688"/>
                </a:lnTo>
                <a:lnTo>
                  <a:pt x="46780" y="357681"/>
                </a:lnTo>
                <a:lnTo>
                  <a:pt x="66491" y="319117"/>
                </a:lnTo>
                <a:lnTo>
                  <a:pt x="89314" y="282123"/>
                </a:lnTo>
                <a:lnTo>
                  <a:pt x="115103" y="246826"/>
                </a:lnTo>
                <a:lnTo>
                  <a:pt x="143714" y="213352"/>
                </a:lnTo>
                <a:lnTo>
                  <a:pt x="175001" y="181829"/>
                </a:lnTo>
                <a:lnTo>
                  <a:pt x="208819" y="152382"/>
                </a:lnTo>
                <a:lnTo>
                  <a:pt x="245021" y="125139"/>
                </a:lnTo>
                <a:lnTo>
                  <a:pt x="283464" y="100226"/>
                </a:lnTo>
                <a:lnTo>
                  <a:pt x="324000" y="77769"/>
                </a:lnTo>
                <a:lnTo>
                  <a:pt x="366485" y="57896"/>
                </a:lnTo>
                <a:lnTo>
                  <a:pt x="410773" y="40733"/>
                </a:lnTo>
                <a:lnTo>
                  <a:pt x="456719" y="26406"/>
                </a:lnTo>
                <a:lnTo>
                  <a:pt x="504178" y="15043"/>
                </a:lnTo>
                <a:lnTo>
                  <a:pt x="553004" y="6770"/>
                </a:lnTo>
                <a:lnTo>
                  <a:pt x="603051" y="1713"/>
                </a:lnTo>
                <a:lnTo>
                  <a:pt x="654159" y="0"/>
                </a:lnTo>
                <a:lnTo>
                  <a:pt x="8580150" y="0"/>
                </a:lnTo>
                <a:lnTo>
                  <a:pt x="8631257" y="1713"/>
                </a:lnTo>
                <a:lnTo>
                  <a:pt x="8681305" y="6770"/>
                </a:lnTo>
                <a:lnTo>
                  <a:pt x="8730130" y="15043"/>
                </a:lnTo>
                <a:lnTo>
                  <a:pt x="8777589" y="26406"/>
                </a:lnTo>
                <a:lnTo>
                  <a:pt x="8823535" y="40733"/>
                </a:lnTo>
                <a:lnTo>
                  <a:pt x="8867824" y="57896"/>
                </a:lnTo>
                <a:lnTo>
                  <a:pt x="8910309" y="77769"/>
                </a:lnTo>
                <a:lnTo>
                  <a:pt x="8950845" y="100226"/>
                </a:lnTo>
                <a:lnTo>
                  <a:pt x="8989287" y="125139"/>
                </a:lnTo>
                <a:lnTo>
                  <a:pt x="9025490" y="152382"/>
                </a:lnTo>
                <a:lnTo>
                  <a:pt x="9059307" y="181829"/>
                </a:lnTo>
                <a:lnTo>
                  <a:pt x="9090594" y="213352"/>
                </a:lnTo>
                <a:lnTo>
                  <a:pt x="9119205" y="246826"/>
                </a:lnTo>
                <a:lnTo>
                  <a:pt x="9144995" y="282123"/>
                </a:lnTo>
                <a:lnTo>
                  <a:pt x="9167818" y="319117"/>
                </a:lnTo>
                <a:lnTo>
                  <a:pt x="9187529" y="357681"/>
                </a:lnTo>
                <a:lnTo>
                  <a:pt x="9203982" y="397688"/>
                </a:lnTo>
                <a:lnTo>
                  <a:pt x="9217032" y="439013"/>
                </a:lnTo>
                <a:lnTo>
                  <a:pt x="9226533" y="481528"/>
                </a:lnTo>
                <a:lnTo>
                  <a:pt x="9232341" y="525107"/>
                </a:lnTo>
                <a:lnTo>
                  <a:pt x="9234131" y="565596"/>
                </a:lnTo>
                <a:lnTo>
                  <a:pt x="9234131" y="573649"/>
                </a:lnTo>
                <a:lnTo>
                  <a:pt x="9232341" y="614138"/>
                </a:lnTo>
                <a:lnTo>
                  <a:pt x="9226533" y="657717"/>
                </a:lnTo>
                <a:lnTo>
                  <a:pt x="9217032" y="700232"/>
                </a:lnTo>
                <a:lnTo>
                  <a:pt x="9203982" y="741557"/>
                </a:lnTo>
                <a:lnTo>
                  <a:pt x="9187529" y="781564"/>
                </a:lnTo>
                <a:lnTo>
                  <a:pt x="9167818" y="820129"/>
                </a:lnTo>
                <a:lnTo>
                  <a:pt x="9144995" y="857122"/>
                </a:lnTo>
                <a:lnTo>
                  <a:pt x="9119205" y="892420"/>
                </a:lnTo>
                <a:lnTo>
                  <a:pt x="9090594" y="925893"/>
                </a:lnTo>
                <a:lnTo>
                  <a:pt x="9059307" y="957416"/>
                </a:lnTo>
                <a:lnTo>
                  <a:pt x="9025490" y="986863"/>
                </a:lnTo>
                <a:lnTo>
                  <a:pt x="8989287" y="1014106"/>
                </a:lnTo>
                <a:lnTo>
                  <a:pt x="8950845" y="1039019"/>
                </a:lnTo>
                <a:lnTo>
                  <a:pt x="8910309" y="1061476"/>
                </a:lnTo>
                <a:lnTo>
                  <a:pt x="8867824" y="1081349"/>
                </a:lnTo>
                <a:lnTo>
                  <a:pt x="8823535" y="1098512"/>
                </a:lnTo>
                <a:lnTo>
                  <a:pt x="8777589" y="1112839"/>
                </a:lnTo>
                <a:lnTo>
                  <a:pt x="8730130" y="1124202"/>
                </a:lnTo>
                <a:lnTo>
                  <a:pt x="8681305" y="1132475"/>
                </a:lnTo>
                <a:lnTo>
                  <a:pt x="8631257" y="1137532"/>
                </a:lnTo>
                <a:lnTo>
                  <a:pt x="8580134" y="1139246"/>
                </a:lnTo>
                <a:close/>
              </a:path>
            </a:pathLst>
          </a:custGeom>
          <a:solidFill>
            <a:srgbClr val="375C28"/>
          </a:solidFill>
        </p:spPr>
        <p:txBody>
          <a:bodyPr wrap="square" lIns="0" tIns="0" rIns="0" bIns="0" rtlCol="0"/>
          <a:lstStyle/>
          <a:p>
            <a:endParaRPr/>
          </a:p>
        </p:txBody>
      </p:sp>
      <p:sp>
        <p:nvSpPr>
          <p:cNvPr id="4" name="object 4"/>
          <p:cNvSpPr txBox="1">
            <a:spLocks noGrp="1"/>
          </p:cNvSpPr>
          <p:nvPr>
            <p:ph type="title"/>
          </p:nvPr>
        </p:nvSpPr>
        <p:spPr>
          <a:xfrm>
            <a:off x="1065438" y="662308"/>
            <a:ext cx="8328025" cy="635000"/>
          </a:xfrm>
          <a:prstGeom prst="rect">
            <a:avLst/>
          </a:prstGeom>
        </p:spPr>
        <p:txBody>
          <a:bodyPr vert="horz" wrap="square" lIns="0" tIns="12700" rIns="0" bIns="0" rtlCol="0">
            <a:spAutoFit/>
          </a:bodyPr>
          <a:lstStyle/>
          <a:p>
            <a:pPr marL="12700">
              <a:lnSpc>
                <a:spcPct val="100000"/>
              </a:lnSpc>
              <a:spcBef>
                <a:spcPts val="100"/>
              </a:spcBef>
            </a:pPr>
            <a:r>
              <a:rPr sz="4000" spc="905" dirty="0">
                <a:solidFill>
                  <a:srgbClr val="FFFFFF"/>
                </a:solidFill>
              </a:rPr>
              <a:t>M</a:t>
            </a:r>
            <a:r>
              <a:rPr sz="4000" spc="215" dirty="0">
                <a:solidFill>
                  <a:srgbClr val="FFFFFF"/>
                </a:solidFill>
              </a:rPr>
              <a:t>o</a:t>
            </a:r>
            <a:r>
              <a:rPr sz="4000" spc="110" dirty="0">
                <a:solidFill>
                  <a:srgbClr val="FFFFFF"/>
                </a:solidFill>
              </a:rPr>
              <a:t>n</a:t>
            </a:r>
            <a:r>
              <a:rPr sz="4000" spc="375" dirty="0">
                <a:solidFill>
                  <a:srgbClr val="FFFFFF"/>
                </a:solidFill>
              </a:rPr>
              <a:t>t</a:t>
            </a:r>
            <a:r>
              <a:rPr sz="4000" spc="110" dirty="0">
                <a:solidFill>
                  <a:srgbClr val="FFFFFF"/>
                </a:solidFill>
              </a:rPr>
              <a:t>h</a:t>
            </a:r>
            <a:r>
              <a:rPr sz="4000" spc="195" dirty="0">
                <a:solidFill>
                  <a:srgbClr val="FFFFFF"/>
                </a:solidFill>
              </a:rPr>
              <a:t>l</a:t>
            </a:r>
            <a:r>
              <a:rPr sz="4000" spc="270" dirty="0">
                <a:solidFill>
                  <a:srgbClr val="FFFFFF"/>
                </a:solidFill>
              </a:rPr>
              <a:t>y</a:t>
            </a:r>
            <a:r>
              <a:rPr sz="4000" spc="-470" dirty="0">
                <a:solidFill>
                  <a:srgbClr val="FFFFFF"/>
                </a:solidFill>
              </a:rPr>
              <a:t> </a:t>
            </a:r>
            <a:r>
              <a:rPr sz="4000" spc="185" dirty="0">
                <a:solidFill>
                  <a:srgbClr val="FFFFFF"/>
                </a:solidFill>
              </a:rPr>
              <a:t>T</a:t>
            </a:r>
            <a:r>
              <a:rPr sz="4000" spc="275" dirty="0">
                <a:solidFill>
                  <a:srgbClr val="FFFFFF"/>
                </a:solidFill>
              </a:rPr>
              <a:t>r</a:t>
            </a:r>
            <a:r>
              <a:rPr sz="4000" spc="204" dirty="0">
                <a:solidFill>
                  <a:srgbClr val="FFFFFF"/>
                </a:solidFill>
              </a:rPr>
              <a:t>e</a:t>
            </a:r>
            <a:r>
              <a:rPr sz="4000" spc="110" dirty="0">
                <a:solidFill>
                  <a:srgbClr val="FFFFFF"/>
                </a:solidFill>
              </a:rPr>
              <a:t>n</a:t>
            </a:r>
            <a:r>
              <a:rPr sz="4000" spc="160" dirty="0">
                <a:solidFill>
                  <a:srgbClr val="FFFFFF"/>
                </a:solidFill>
              </a:rPr>
              <a:t>d</a:t>
            </a:r>
            <a:r>
              <a:rPr sz="4000" spc="-470" dirty="0">
                <a:solidFill>
                  <a:srgbClr val="FFFFFF"/>
                </a:solidFill>
              </a:rPr>
              <a:t> </a:t>
            </a:r>
            <a:r>
              <a:rPr sz="4000" spc="320" dirty="0">
                <a:solidFill>
                  <a:srgbClr val="FFFFFF"/>
                </a:solidFill>
              </a:rPr>
              <a:t>f</a:t>
            </a:r>
            <a:r>
              <a:rPr sz="4000" spc="215" dirty="0">
                <a:solidFill>
                  <a:srgbClr val="FFFFFF"/>
                </a:solidFill>
              </a:rPr>
              <a:t>o</a:t>
            </a:r>
            <a:r>
              <a:rPr sz="4000" spc="280" dirty="0">
                <a:solidFill>
                  <a:srgbClr val="FFFFFF"/>
                </a:solidFill>
              </a:rPr>
              <a:t>r</a:t>
            </a:r>
            <a:r>
              <a:rPr sz="4000" spc="-470" dirty="0">
                <a:solidFill>
                  <a:srgbClr val="FFFFFF"/>
                </a:solidFill>
              </a:rPr>
              <a:t> </a:t>
            </a:r>
            <a:r>
              <a:rPr sz="4000" spc="185" dirty="0">
                <a:solidFill>
                  <a:srgbClr val="FFFFFF"/>
                </a:solidFill>
              </a:rPr>
              <a:t>T</a:t>
            </a:r>
            <a:r>
              <a:rPr sz="4000" spc="215" dirty="0">
                <a:solidFill>
                  <a:srgbClr val="FFFFFF"/>
                </a:solidFill>
              </a:rPr>
              <a:t>o</a:t>
            </a:r>
            <a:r>
              <a:rPr sz="4000" spc="375" dirty="0">
                <a:solidFill>
                  <a:srgbClr val="FFFFFF"/>
                </a:solidFill>
              </a:rPr>
              <a:t>t</a:t>
            </a:r>
            <a:r>
              <a:rPr sz="4000" spc="265" dirty="0">
                <a:solidFill>
                  <a:srgbClr val="FFFFFF"/>
                </a:solidFill>
              </a:rPr>
              <a:t>a</a:t>
            </a:r>
            <a:r>
              <a:rPr sz="4000" spc="200" dirty="0">
                <a:solidFill>
                  <a:srgbClr val="FFFFFF"/>
                </a:solidFill>
              </a:rPr>
              <a:t>l</a:t>
            </a:r>
            <a:r>
              <a:rPr sz="4000" spc="-470" dirty="0">
                <a:solidFill>
                  <a:srgbClr val="FFFFFF"/>
                </a:solidFill>
              </a:rPr>
              <a:t> </a:t>
            </a:r>
            <a:r>
              <a:rPr sz="4000" spc="325" dirty="0">
                <a:solidFill>
                  <a:srgbClr val="FFFFFF"/>
                </a:solidFill>
              </a:rPr>
              <a:t>O</a:t>
            </a:r>
            <a:r>
              <a:rPr sz="4000" spc="275" dirty="0">
                <a:solidFill>
                  <a:srgbClr val="FFFFFF"/>
                </a:solidFill>
              </a:rPr>
              <a:t>r</a:t>
            </a:r>
            <a:r>
              <a:rPr sz="4000" spc="155" dirty="0">
                <a:solidFill>
                  <a:srgbClr val="FFFFFF"/>
                </a:solidFill>
              </a:rPr>
              <a:t>d</a:t>
            </a:r>
            <a:r>
              <a:rPr sz="4000" spc="204" dirty="0">
                <a:solidFill>
                  <a:srgbClr val="FFFFFF"/>
                </a:solidFill>
              </a:rPr>
              <a:t>e</a:t>
            </a:r>
            <a:r>
              <a:rPr sz="4000" spc="275" dirty="0">
                <a:solidFill>
                  <a:srgbClr val="FFFFFF"/>
                </a:solidFill>
              </a:rPr>
              <a:t>r</a:t>
            </a:r>
            <a:r>
              <a:rPr sz="4000" spc="20" dirty="0">
                <a:solidFill>
                  <a:srgbClr val="FFFFFF"/>
                </a:solidFill>
              </a:rPr>
              <a:t>s</a:t>
            </a:r>
            <a:endParaRPr sz="4000"/>
          </a:p>
        </p:txBody>
      </p:sp>
      <p:pic>
        <p:nvPicPr>
          <p:cNvPr id="5" name="object 5"/>
          <p:cNvPicPr/>
          <p:nvPr/>
        </p:nvPicPr>
        <p:blipFill>
          <a:blip r:embed="rId3" cstate="print"/>
          <a:stretch>
            <a:fillRect/>
          </a:stretch>
        </p:blipFill>
        <p:spPr>
          <a:xfrm>
            <a:off x="9184388" y="197854"/>
            <a:ext cx="1628414" cy="1638161"/>
          </a:xfrm>
          <a:prstGeom prst="rect">
            <a:avLst/>
          </a:prstGeom>
        </p:spPr>
      </p:pic>
      <p:grpSp>
        <p:nvGrpSpPr>
          <p:cNvPr id="6" name="object 6"/>
          <p:cNvGrpSpPr/>
          <p:nvPr/>
        </p:nvGrpSpPr>
        <p:grpSpPr>
          <a:xfrm>
            <a:off x="2438400" y="5186745"/>
            <a:ext cx="6064486" cy="4529301"/>
            <a:chOff x="1594945" y="4727106"/>
            <a:chExt cx="6064486" cy="4529301"/>
          </a:xfrm>
        </p:grpSpPr>
        <p:pic>
          <p:nvPicPr>
            <p:cNvPr id="8" name="object 8"/>
            <p:cNvPicPr/>
            <p:nvPr/>
          </p:nvPicPr>
          <p:blipFill>
            <a:blip r:embed="rId4" cstate="print"/>
            <a:stretch>
              <a:fillRect/>
            </a:stretch>
          </p:blipFill>
          <p:spPr>
            <a:xfrm>
              <a:off x="4840031" y="4874908"/>
              <a:ext cx="2819400" cy="4381499"/>
            </a:xfrm>
            <a:prstGeom prst="rect">
              <a:avLst/>
            </a:prstGeom>
          </p:spPr>
        </p:pic>
        <p:pic>
          <p:nvPicPr>
            <p:cNvPr id="11" name="object 11"/>
            <p:cNvPicPr/>
            <p:nvPr/>
          </p:nvPicPr>
          <p:blipFill>
            <a:blip r:embed="rId5" cstate="print"/>
            <a:stretch>
              <a:fillRect/>
            </a:stretch>
          </p:blipFill>
          <p:spPr>
            <a:xfrm>
              <a:off x="1594945" y="4727106"/>
              <a:ext cx="3224767" cy="2998942"/>
            </a:xfrm>
            <a:prstGeom prst="rect">
              <a:avLst/>
            </a:prstGeom>
          </p:spPr>
        </p:pic>
      </p:grpSp>
      <p:pic>
        <p:nvPicPr>
          <p:cNvPr id="13" name="Picture 12">
            <a:extLst>
              <a:ext uri="{FF2B5EF4-FFF2-40B4-BE49-F238E27FC236}">
                <a16:creationId xmlns:a16="http://schemas.microsoft.com/office/drawing/2014/main" id="{4235C509-1B93-433C-BEF1-65630B3EBC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170" y="1912243"/>
            <a:ext cx="7698441" cy="31207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pic>
        <p:nvPicPr>
          <p:cNvPr id="3" name="object 3"/>
          <p:cNvPicPr/>
          <p:nvPr/>
        </p:nvPicPr>
        <p:blipFill>
          <a:blip r:embed="rId3" cstate="print"/>
          <a:stretch>
            <a:fillRect/>
          </a:stretch>
        </p:blipFill>
        <p:spPr>
          <a:xfrm>
            <a:off x="612306" y="159147"/>
            <a:ext cx="11999900" cy="1703572"/>
          </a:xfrm>
          <a:prstGeom prst="rect">
            <a:avLst/>
          </a:prstGeom>
        </p:spPr>
      </p:pic>
      <p:sp>
        <p:nvSpPr>
          <p:cNvPr id="4" name="object 4"/>
          <p:cNvSpPr txBox="1">
            <a:spLocks noGrp="1"/>
          </p:cNvSpPr>
          <p:nvPr>
            <p:ph type="title"/>
          </p:nvPr>
        </p:nvSpPr>
        <p:spPr>
          <a:xfrm>
            <a:off x="1023915" y="656011"/>
            <a:ext cx="9971405" cy="635000"/>
          </a:xfrm>
          <a:prstGeom prst="rect">
            <a:avLst/>
          </a:prstGeom>
        </p:spPr>
        <p:txBody>
          <a:bodyPr vert="horz" wrap="square" lIns="0" tIns="12700" rIns="0" bIns="0" rtlCol="0">
            <a:spAutoFit/>
          </a:bodyPr>
          <a:lstStyle/>
          <a:p>
            <a:pPr marL="12700">
              <a:lnSpc>
                <a:spcPct val="100000"/>
              </a:lnSpc>
              <a:spcBef>
                <a:spcPts val="100"/>
              </a:spcBef>
            </a:pPr>
            <a:r>
              <a:rPr sz="4000" spc="620" dirty="0">
                <a:solidFill>
                  <a:srgbClr val="FFFFFF"/>
                </a:solidFill>
              </a:rPr>
              <a:t>P</a:t>
            </a:r>
            <a:r>
              <a:rPr sz="4000" spc="204" dirty="0">
                <a:solidFill>
                  <a:srgbClr val="FFFFFF"/>
                </a:solidFill>
              </a:rPr>
              <a:t>e</a:t>
            </a:r>
            <a:r>
              <a:rPr sz="4000" spc="275" dirty="0">
                <a:solidFill>
                  <a:srgbClr val="FFFFFF"/>
                </a:solidFill>
              </a:rPr>
              <a:t>r</a:t>
            </a:r>
            <a:r>
              <a:rPr sz="4000" spc="185" dirty="0">
                <a:solidFill>
                  <a:srgbClr val="FFFFFF"/>
                </a:solidFill>
              </a:rPr>
              <a:t>c</a:t>
            </a:r>
            <a:r>
              <a:rPr sz="4000" spc="204" dirty="0">
                <a:solidFill>
                  <a:srgbClr val="FFFFFF"/>
                </a:solidFill>
              </a:rPr>
              <a:t>e</a:t>
            </a:r>
            <a:r>
              <a:rPr sz="4000" spc="110" dirty="0">
                <a:solidFill>
                  <a:srgbClr val="FFFFFF"/>
                </a:solidFill>
              </a:rPr>
              <a:t>n</a:t>
            </a:r>
            <a:r>
              <a:rPr sz="4000" spc="375" dirty="0">
                <a:solidFill>
                  <a:srgbClr val="FFFFFF"/>
                </a:solidFill>
              </a:rPr>
              <a:t>t</a:t>
            </a:r>
            <a:r>
              <a:rPr sz="4000" spc="265" dirty="0">
                <a:solidFill>
                  <a:srgbClr val="FFFFFF"/>
                </a:solidFill>
              </a:rPr>
              <a:t>a</a:t>
            </a:r>
            <a:r>
              <a:rPr sz="4000" spc="180" dirty="0">
                <a:solidFill>
                  <a:srgbClr val="FFFFFF"/>
                </a:solidFill>
              </a:rPr>
              <a:t>g</a:t>
            </a:r>
            <a:r>
              <a:rPr sz="4000" spc="210" dirty="0">
                <a:solidFill>
                  <a:srgbClr val="FFFFFF"/>
                </a:solidFill>
              </a:rPr>
              <a:t>e</a:t>
            </a:r>
            <a:r>
              <a:rPr sz="4000" spc="-470" dirty="0">
                <a:solidFill>
                  <a:srgbClr val="FFFFFF"/>
                </a:solidFill>
              </a:rPr>
              <a:t> </a:t>
            </a:r>
            <a:r>
              <a:rPr sz="4000" spc="215" dirty="0">
                <a:solidFill>
                  <a:srgbClr val="FFFFFF"/>
                </a:solidFill>
              </a:rPr>
              <a:t>o</a:t>
            </a:r>
            <a:r>
              <a:rPr sz="4000" spc="325" dirty="0">
                <a:solidFill>
                  <a:srgbClr val="FFFFFF"/>
                </a:solidFill>
              </a:rPr>
              <a:t>f</a:t>
            </a:r>
            <a:r>
              <a:rPr sz="4000" spc="-470" dirty="0">
                <a:solidFill>
                  <a:srgbClr val="FFFFFF"/>
                </a:solidFill>
              </a:rPr>
              <a:t> </a:t>
            </a:r>
            <a:r>
              <a:rPr sz="4000" spc="15" dirty="0">
                <a:solidFill>
                  <a:srgbClr val="FFFFFF"/>
                </a:solidFill>
              </a:rPr>
              <a:t>s</a:t>
            </a:r>
            <a:r>
              <a:rPr sz="4000" spc="265" dirty="0">
                <a:solidFill>
                  <a:srgbClr val="FFFFFF"/>
                </a:solidFill>
              </a:rPr>
              <a:t>a</a:t>
            </a:r>
            <a:r>
              <a:rPr sz="4000" spc="195" dirty="0">
                <a:solidFill>
                  <a:srgbClr val="FFFFFF"/>
                </a:solidFill>
              </a:rPr>
              <a:t>l</a:t>
            </a:r>
            <a:r>
              <a:rPr sz="4000" spc="204" dirty="0">
                <a:solidFill>
                  <a:srgbClr val="FFFFFF"/>
                </a:solidFill>
              </a:rPr>
              <a:t>e</a:t>
            </a:r>
            <a:r>
              <a:rPr sz="4000" spc="20" dirty="0">
                <a:solidFill>
                  <a:srgbClr val="FFFFFF"/>
                </a:solidFill>
              </a:rPr>
              <a:t>s</a:t>
            </a:r>
            <a:r>
              <a:rPr sz="4000" spc="-470" dirty="0">
                <a:solidFill>
                  <a:srgbClr val="FFFFFF"/>
                </a:solidFill>
              </a:rPr>
              <a:t> </a:t>
            </a:r>
            <a:r>
              <a:rPr sz="4000" spc="155" dirty="0">
                <a:solidFill>
                  <a:srgbClr val="FFFFFF"/>
                </a:solidFill>
              </a:rPr>
              <a:t>b</a:t>
            </a:r>
            <a:r>
              <a:rPr sz="4000" spc="270" dirty="0">
                <a:solidFill>
                  <a:srgbClr val="FFFFFF"/>
                </a:solidFill>
              </a:rPr>
              <a:t>y</a:t>
            </a:r>
            <a:r>
              <a:rPr sz="4000" spc="-470" dirty="0">
                <a:solidFill>
                  <a:srgbClr val="FFFFFF"/>
                </a:solidFill>
              </a:rPr>
              <a:t> </a:t>
            </a:r>
            <a:r>
              <a:rPr sz="4000" spc="620" dirty="0">
                <a:solidFill>
                  <a:srgbClr val="FFFFFF"/>
                </a:solidFill>
              </a:rPr>
              <a:t>P</a:t>
            </a:r>
            <a:r>
              <a:rPr sz="4000" spc="195" dirty="0">
                <a:solidFill>
                  <a:srgbClr val="FFFFFF"/>
                </a:solidFill>
              </a:rPr>
              <a:t>i</a:t>
            </a:r>
            <a:r>
              <a:rPr sz="4000" spc="-60" dirty="0">
                <a:solidFill>
                  <a:srgbClr val="FFFFFF"/>
                </a:solidFill>
              </a:rPr>
              <a:t>zz</a:t>
            </a:r>
            <a:r>
              <a:rPr sz="4000" spc="270" dirty="0">
                <a:solidFill>
                  <a:srgbClr val="FFFFFF"/>
                </a:solidFill>
              </a:rPr>
              <a:t>a</a:t>
            </a:r>
            <a:r>
              <a:rPr sz="4000" spc="-470" dirty="0">
                <a:solidFill>
                  <a:srgbClr val="FFFFFF"/>
                </a:solidFill>
              </a:rPr>
              <a:t> </a:t>
            </a:r>
            <a:r>
              <a:rPr sz="4000" spc="65" dirty="0">
                <a:solidFill>
                  <a:srgbClr val="FFFFFF"/>
                </a:solidFill>
              </a:rPr>
              <a:t>C</a:t>
            </a:r>
            <a:r>
              <a:rPr sz="4000" spc="265" dirty="0">
                <a:solidFill>
                  <a:srgbClr val="FFFFFF"/>
                </a:solidFill>
              </a:rPr>
              <a:t>a</a:t>
            </a:r>
            <a:r>
              <a:rPr sz="4000" spc="375" dirty="0">
                <a:solidFill>
                  <a:srgbClr val="FFFFFF"/>
                </a:solidFill>
              </a:rPr>
              <a:t>t</a:t>
            </a:r>
            <a:r>
              <a:rPr sz="4000" spc="204" dirty="0">
                <a:solidFill>
                  <a:srgbClr val="FFFFFF"/>
                </a:solidFill>
              </a:rPr>
              <a:t>e</a:t>
            </a:r>
            <a:r>
              <a:rPr sz="4000" spc="180" dirty="0">
                <a:solidFill>
                  <a:srgbClr val="FFFFFF"/>
                </a:solidFill>
              </a:rPr>
              <a:t>g</a:t>
            </a:r>
            <a:r>
              <a:rPr sz="4000" spc="215" dirty="0">
                <a:solidFill>
                  <a:srgbClr val="FFFFFF"/>
                </a:solidFill>
              </a:rPr>
              <a:t>o</a:t>
            </a:r>
            <a:r>
              <a:rPr sz="4000" spc="275" dirty="0">
                <a:solidFill>
                  <a:srgbClr val="FFFFFF"/>
                </a:solidFill>
              </a:rPr>
              <a:t>r</a:t>
            </a:r>
            <a:r>
              <a:rPr sz="4000" spc="270" dirty="0">
                <a:solidFill>
                  <a:srgbClr val="FFFFFF"/>
                </a:solidFill>
              </a:rPr>
              <a:t>y</a:t>
            </a:r>
            <a:endParaRPr sz="4000"/>
          </a:p>
        </p:txBody>
      </p:sp>
      <p:pic>
        <p:nvPicPr>
          <p:cNvPr id="5" name="object 5"/>
          <p:cNvPicPr/>
          <p:nvPr/>
        </p:nvPicPr>
        <p:blipFill>
          <a:blip r:embed="rId4" cstate="print"/>
          <a:stretch>
            <a:fillRect/>
          </a:stretch>
        </p:blipFill>
        <p:spPr>
          <a:xfrm>
            <a:off x="1028700" y="2221085"/>
            <a:ext cx="15563849" cy="2800349"/>
          </a:xfrm>
          <a:prstGeom prst="rect">
            <a:avLst/>
          </a:prstGeom>
        </p:spPr>
      </p:pic>
      <p:grpSp>
        <p:nvGrpSpPr>
          <p:cNvPr id="6" name="object 6"/>
          <p:cNvGrpSpPr/>
          <p:nvPr/>
        </p:nvGrpSpPr>
        <p:grpSpPr>
          <a:xfrm>
            <a:off x="1425130" y="5143520"/>
            <a:ext cx="8522183" cy="3796285"/>
            <a:chOff x="1425130" y="5143520"/>
            <a:chExt cx="8522183" cy="3796285"/>
          </a:xfrm>
        </p:grpSpPr>
        <p:pic>
          <p:nvPicPr>
            <p:cNvPr id="7" name="object 7"/>
            <p:cNvPicPr/>
            <p:nvPr/>
          </p:nvPicPr>
          <p:blipFill>
            <a:blip r:embed="rId5" cstate="print"/>
            <a:stretch>
              <a:fillRect/>
            </a:stretch>
          </p:blipFill>
          <p:spPr>
            <a:xfrm>
              <a:off x="3293191" y="5339356"/>
              <a:ext cx="6654122" cy="3600449"/>
            </a:xfrm>
            <a:prstGeom prst="rect">
              <a:avLst/>
            </a:prstGeom>
          </p:spPr>
        </p:pic>
        <p:pic>
          <p:nvPicPr>
            <p:cNvPr id="10" name="object 10"/>
            <p:cNvPicPr/>
            <p:nvPr/>
          </p:nvPicPr>
          <p:blipFill>
            <a:blip r:embed="rId6" cstate="print"/>
            <a:stretch>
              <a:fillRect/>
            </a:stretch>
          </p:blipFill>
          <p:spPr>
            <a:xfrm>
              <a:off x="1425130" y="5143520"/>
              <a:ext cx="1866639" cy="1735852"/>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pic>
        <p:nvPicPr>
          <p:cNvPr id="3" name="object 3"/>
          <p:cNvPicPr/>
          <p:nvPr/>
        </p:nvPicPr>
        <p:blipFill>
          <a:blip r:embed="rId3" cstate="print"/>
          <a:stretch>
            <a:fillRect/>
          </a:stretch>
        </p:blipFill>
        <p:spPr>
          <a:xfrm>
            <a:off x="612306" y="105802"/>
            <a:ext cx="10857769" cy="1806698"/>
          </a:xfrm>
          <a:prstGeom prst="rect">
            <a:avLst/>
          </a:prstGeom>
        </p:spPr>
      </p:pic>
      <p:sp>
        <p:nvSpPr>
          <p:cNvPr id="4" name="object 4"/>
          <p:cNvSpPr txBox="1">
            <a:spLocks noGrp="1"/>
          </p:cNvSpPr>
          <p:nvPr>
            <p:ph type="title"/>
          </p:nvPr>
        </p:nvSpPr>
        <p:spPr>
          <a:xfrm>
            <a:off x="1169916" y="663922"/>
            <a:ext cx="8607425" cy="635000"/>
          </a:xfrm>
          <a:prstGeom prst="rect">
            <a:avLst/>
          </a:prstGeom>
        </p:spPr>
        <p:txBody>
          <a:bodyPr vert="horz" wrap="square" lIns="0" tIns="12700" rIns="0" bIns="0" rtlCol="0">
            <a:spAutoFit/>
          </a:bodyPr>
          <a:lstStyle/>
          <a:p>
            <a:pPr marL="12700">
              <a:lnSpc>
                <a:spcPct val="100000"/>
              </a:lnSpc>
              <a:spcBef>
                <a:spcPts val="100"/>
              </a:spcBef>
            </a:pPr>
            <a:r>
              <a:rPr sz="4000" spc="620" dirty="0">
                <a:solidFill>
                  <a:srgbClr val="FFFFFF"/>
                </a:solidFill>
              </a:rPr>
              <a:t>P</a:t>
            </a:r>
            <a:r>
              <a:rPr sz="4000" spc="204" dirty="0">
                <a:solidFill>
                  <a:srgbClr val="FFFFFF"/>
                </a:solidFill>
              </a:rPr>
              <a:t>e</a:t>
            </a:r>
            <a:r>
              <a:rPr sz="4000" spc="275" dirty="0">
                <a:solidFill>
                  <a:srgbClr val="FFFFFF"/>
                </a:solidFill>
              </a:rPr>
              <a:t>r</a:t>
            </a:r>
            <a:r>
              <a:rPr sz="4000" spc="185" dirty="0">
                <a:solidFill>
                  <a:srgbClr val="FFFFFF"/>
                </a:solidFill>
              </a:rPr>
              <a:t>c</a:t>
            </a:r>
            <a:r>
              <a:rPr sz="4000" spc="204" dirty="0">
                <a:solidFill>
                  <a:srgbClr val="FFFFFF"/>
                </a:solidFill>
              </a:rPr>
              <a:t>e</a:t>
            </a:r>
            <a:r>
              <a:rPr sz="4000" spc="110" dirty="0">
                <a:solidFill>
                  <a:srgbClr val="FFFFFF"/>
                </a:solidFill>
              </a:rPr>
              <a:t>n</a:t>
            </a:r>
            <a:r>
              <a:rPr sz="4000" spc="375" dirty="0">
                <a:solidFill>
                  <a:srgbClr val="FFFFFF"/>
                </a:solidFill>
              </a:rPr>
              <a:t>t</a:t>
            </a:r>
            <a:r>
              <a:rPr sz="4000" spc="265" dirty="0">
                <a:solidFill>
                  <a:srgbClr val="FFFFFF"/>
                </a:solidFill>
              </a:rPr>
              <a:t>a</a:t>
            </a:r>
            <a:r>
              <a:rPr sz="4000" spc="180" dirty="0">
                <a:solidFill>
                  <a:srgbClr val="FFFFFF"/>
                </a:solidFill>
              </a:rPr>
              <a:t>g</a:t>
            </a:r>
            <a:r>
              <a:rPr sz="4000" spc="210" dirty="0">
                <a:solidFill>
                  <a:srgbClr val="FFFFFF"/>
                </a:solidFill>
              </a:rPr>
              <a:t>e</a:t>
            </a:r>
            <a:r>
              <a:rPr sz="4000" spc="-470" dirty="0">
                <a:solidFill>
                  <a:srgbClr val="FFFFFF"/>
                </a:solidFill>
              </a:rPr>
              <a:t> </a:t>
            </a:r>
            <a:r>
              <a:rPr sz="4000" spc="215" dirty="0">
                <a:solidFill>
                  <a:srgbClr val="FFFFFF"/>
                </a:solidFill>
              </a:rPr>
              <a:t>o</a:t>
            </a:r>
            <a:r>
              <a:rPr sz="4000" spc="325" dirty="0">
                <a:solidFill>
                  <a:srgbClr val="FFFFFF"/>
                </a:solidFill>
              </a:rPr>
              <a:t>f</a:t>
            </a:r>
            <a:r>
              <a:rPr sz="4000" spc="-470" dirty="0">
                <a:solidFill>
                  <a:srgbClr val="FFFFFF"/>
                </a:solidFill>
              </a:rPr>
              <a:t> </a:t>
            </a:r>
            <a:r>
              <a:rPr sz="4000" spc="15" dirty="0">
                <a:solidFill>
                  <a:srgbClr val="FFFFFF"/>
                </a:solidFill>
              </a:rPr>
              <a:t>s</a:t>
            </a:r>
            <a:r>
              <a:rPr sz="4000" spc="265" dirty="0">
                <a:solidFill>
                  <a:srgbClr val="FFFFFF"/>
                </a:solidFill>
              </a:rPr>
              <a:t>a</a:t>
            </a:r>
            <a:r>
              <a:rPr sz="4000" spc="195" dirty="0">
                <a:solidFill>
                  <a:srgbClr val="FFFFFF"/>
                </a:solidFill>
              </a:rPr>
              <a:t>l</a:t>
            </a:r>
            <a:r>
              <a:rPr sz="4000" spc="204" dirty="0">
                <a:solidFill>
                  <a:srgbClr val="FFFFFF"/>
                </a:solidFill>
              </a:rPr>
              <a:t>e</a:t>
            </a:r>
            <a:r>
              <a:rPr sz="4000" spc="20" dirty="0">
                <a:solidFill>
                  <a:srgbClr val="FFFFFF"/>
                </a:solidFill>
              </a:rPr>
              <a:t>s</a:t>
            </a:r>
            <a:r>
              <a:rPr sz="4000" spc="-470" dirty="0">
                <a:solidFill>
                  <a:srgbClr val="FFFFFF"/>
                </a:solidFill>
              </a:rPr>
              <a:t> </a:t>
            </a:r>
            <a:r>
              <a:rPr sz="4000" spc="155" dirty="0">
                <a:solidFill>
                  <a:srgbClr val="FFFFFF"/>
                </a:solidFill>
              </a:rPr>
              <a:t>b</a:t>
            </a:r>
            <a:r>
              <a:rPr sz="4000" spc="270" dirty="0">
                <a:solidFill>
                  <a:srgbClr val="FFFFFF"/>
                </a:solidFill>
              </a:rPr>
              <a:t>y</a:t>
            </a:r>
            <a:r>
              <a:rPr sz="4000" spc="-470" dirty="0">
                <a:solidFill>
                  <a:srgbClr val="FFFFFF"/>
                </a:solidFill>
              </a:rPr>
              <a:t> </a:t>
            </a:r>
            <a:r>
              <a:rPr sz="4000" spc="620" dirty="0">
                <a:solidFill>
                  <a:srgbClr val="FFFFFF"/>
                </a:solidFill>
              </a:rPr>
              <a:t>P</a:t>
            </a:r>
            <a:r>
              <a:rPr sz="4000" spc="195" dirty="0">
                <a:solidFill>
                  <a:srgbClr val="FFFFFF"/>
                </a:solidFill>
              </a:rPr>
              <a:t>i</a:t>
            </a:r>
            <a:r>
              <a:rPr sz="4000" spc="-60" dirty="0">
                <a:solidFill>
                  <a:srgbClr val="FFFFFF"/>
                </a:solidFill>
              </a:rPr>
              <a:t>zz</a:t>
            </a:r>
            <a:r>
              <a:rPr sz="4000" spc="270" dirty="0">
                <a:solidFill>
                  <a:srgbClr val="FFFFFF"/>
                </a:solidFill>
              </a:rPr>
              <a:t>a</a:t>
            </a:r>
            <a:r>
              <a:rPr sz="4000" spc="-470" dirty="0">
                <a:solidFill>
                  <a:srgbClr val="FFFFFF"/>
                </a:solidFill>
              </a:rPr>
              <a:t> </a:t>
            </a:r>
            <a:r>
              <a:rPr sz="4000" spc="340" dirty="0">
                <a:solidFill>
                  <a:srgbClr val="FFFFFF"/>
                </a:solidFill>
              </a:rPr>
              <a:t>S</a:t>
            </a:r>
            <a:r>
              <a:rPr sz="4000" spc="195" dirty="0">
                <a:solidFill>
                  <a:srgbClr val="FFFFFF"/>
                </a:solidFill>
              </a:rPr>
              <a:t>i</a:t>
            </a:r>
            <a:r>
              <a:rPr sz="4000" spc="-60" dirty="0">
                <a:solidFill>
                  <a:srgbClr val="FFFFFF"/>
                </a:solidFill>
              </a:rPr>
              <a:t>z</a:t>
            </a:r>
            <a:r>
              <a:rPr sz="4000" spc="210" dirty="0">
                <a:solidFill>
                  <a:srgbClr val="FFFFFF"/>
                </a:solidFill>
              </a:rPr>
              <a:t>e</a:t>
            </a:r>
            <a:endParaRPr sz="4000"/>
          </a:p>
        </p:txBody>
      </p:sp>
      <p:pic>
        <p:nvPicPr>
          <p:cNvPr id="5" name="object 5"/>
          <p:cNvPicPr/>
          <p:nvPr/>
        </p:nvPicPr>
        <p:blipFill>
          <a:blip r:embed="rId4" cstate="print"/>
          <a:stretch>
            <a:fillRect/>
          </a:stretch>
        </p:blipFill>
        <p:spPr>
          <a:xfrm>
            <a:off x="1028700" y="2022427"/>
            <a:ext cx="15840074" cy="2847974"/>
          </a:xfrm>
          <a:prstGeom prst="rect">
            <a:avLst/>
          </a:prstGeom>
        </p:spPr>
      </p:pic>
      <p:grpSp>
        <p:nvGrpSpPr>
          <p:cNvPr id="6" name="object 6"/>
          <p:cNvGrpSpPr/>
          <p:nvPr/>
        </p:nvGrpSpPr>
        <p:grpSpPr>
          <a:xfrm>
            <a:off x="1557235" y="5060503"/>
            <a:ext cx="7889123" cy="3997244"/>
            <a:chOff x="1557235" y="5060503"/>
            <a:chExt cx="7889123" cy="3997244"/>
          </a:xfrm>
        </p:grpSpPr>
        <p:pic>
          <p:nvPicPr>
            <p:cNvPr id="7" name="object 7"/>
            <p:cNvPicPr/>
            <p:nvPr/>
          </p:nvPicPr>
          <p:blipFill>
            <a:blip r:embed="rId5" cstate="print"/>
            <a:stretch>
              <a:fillRect/>
            </a:stretch>
          </p:blipFill>
          <p:spPr>
            <a:xfrm>
              <a:off x="3798034" y="5171547"/>
              <a:ext cx="5648324" cy="3886200"/>
            </a:xfrm>
            <a:prstGeom prst="rect">
              <a:avLst/>
            </a:prstGeom>
          </p:spPr>
        </p:pic>
        <p:pic>
          <p:nvPicPr>
            <p:cNvPr id="10" name="object 10"/>
            <p:cNvPicPr/>
            <p:nvPr/>
          </p:nvPicPr>
          <p:blipFill>
            <a:blip r:embed="rId6" cstate="print"/>
            <a:stretch>
              <a:fillRect/>
            </a:stretch>
          </p:blipFill>
          <p:spPr>
            <a:xfrm>
              <a:off x="1557235" y="5060503"/>
              <a:ext cx="2207742" cy="2053414"/>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2504889" cy="3488725"/>
          </a:xfrm>
          <a:prstGeom prst="rect">
            <a:avLst/>
          </a:prstGeom>
        </p:spPr>
      </p:pic>
      <p:pic>
        <p:nvPicPr>
          <p:cNvPr id="3" name="object 3"/>
          <p:cNvPicPr/>
          <p:nvPr/>
        </p:nvPicPr>
        <p:blipFill>
          <a:blip r:embed="rId3" cstate="print"/>
          <a:stretch>
            <a:fillRect/>
          </a:stretch>
        </p:blipFill>
        <p:spPr>
          <a:xfrm>
            <a:off x="432842" y="129415"/>
            <a:ext cx="13587958" cy="1988018"/>
          </a:xfrm>
          <a:prstGeom prst="rect">
            <a:avLst/>
          </a:prstGeom>
        </p:spPr>
      </p:pic>
      <p:sp>
        <p:nvSpPr>
          <p:cNvPr id="4" name="object 4"/>
          <p:cNvSpPr txBox="1">
            <a:spLocks noGrp="1"/>
          </p:cNvSpPr>
          <p:nvPr>
            <p:ph type="title"/>
          </p:nvPr>
        </p:nvSpPr>
        <p:spPr>
          <a:xfrm>
            <a:off x="1233690" y="809235"/>
            <a:ext cx="10157520" cy="628377"/>
          </a:xfrm>
          <a:prstGeom prst="rect">
            <a:avLst/>
          </a:prstGeom>
        </p:spPr>
        <p:txBody>
          <a:bodyPr vert="horz" wrap="square" lIns="0" tIns="12700" rIns="0" bIns="0" rtlCol="0">
            <a:spAutoFit/>
          </a:bodyPr>
          <a:lstStyle/>
          <a:p>
            <a:pPr marL="12700">
              <a:lnSpc>
                <a:spcPct val="100000"/>
              </a:lnSpc>
              <a:spcBef>
                <a:spcPts val="100"/>
              </a:spcBef>
            </a:pPr>
            <a:r>
              <a:rPr lang="en-US" sz="4000" spc="185" dirty="0">
                <a:solidFill>
                  <a:srgbClr val="FFFFFF"/>
                </a:solidFill>
              </a:rPr>
              <a:t>Total pizzas sold by pizza category</a:t>
            </a:r>
            <a:endParaRPr sz="4000" dirty="0"/>
          </a:p>
        </p:txBody>
      </p:sp>
      <p:pic>
        <p:nvPicPr>
          <p:cNvPr id="10" name="object 10"/>
          <p:cNvPicPr/>
          <p:nvPr/>
        </p:nvPicPr>
        <p:blipFill>
          <a:blip r:embed="rId4" cstate="print"/>
          <a:stretch>
            <a:fillRect/>
          </a:stretch>
        </p:blipFill>
        <p:spPr>
          <a:xfrm>
            <a:off x="2895600" y="4941172"/>
            <a:ext cx="3124200" cy="2774029"/>
          </a:xfrm>
          <a:prstGeom prst="rect">
            <a:avLst/>
          </a:prstGeom>
        </p:spPr>
      </p:pic>
      <p:pic>
        <p:nvPicPr>
          <p:cNvPr id="11" name="Picture 10">
            <a:extLst>
              <a:ext uri="{FF2B5EF4-FFF2-40B4-BE49-F238E27FC236}">
                <a16:creationId xmlns:a16="http://schemas.microsoft.com/office/drawing/2014/main" id="{CEADCA95-47DE-416C-967D-62A6E5A29A56}"/>
              </a:ext>
            </a:extLst>
          </p:cNvPr>
          <p:cNvPicPr>
            <a:picLocks noChangeAspect="1"/>
          </p:cNvPicPr>
          <p:nvPr/>
        </p:nvPicPr>
        <p:blipFill>
          <a:blip r:embed="rId5"/>
          <a:stretch>
            <a:fillRect/>
          </a:stretch>
        </p:blipFill>
        <p:spPr>
          <a:xfrm>
            <a:off x="6019800" y="5989040"/>
            <a:ext cx="5791200" cy="3488725"/>
          </a:xfrm>
          <a:prstGeom prst="rect">
            <a:avLst/>
          </a:prstGeom>
        </p:spPr>
      </p:pic>
      <p:pic>
        <p:nvPicPr>
          <p:cNvPr id="13" name="Picture 12">
            <a:extLst>
              <a:ext uri="{FF2B5EF4-FFF2-40B4-BE49-F238E27FC236}">
                <a16:creationId xmlns:a16="http://schemas.microsoft.com/office/drawing/2014/main" id="{6B188227-7E14-40F8-9478-20E66AEC16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3690" y="2004375"/>
            <a:ext cx="10043910" cy="29367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2504889" cy="3488725"/>
          </a:xfrm>
          <a:prstGeom prst="rect">
            <a:avLst/>
          </a:prstGeom>
        </p:spPr>
      </p:pic>
      <p:pic>
        <p:nvPicPr>
          <p:cNvPr id="3" name="object 3"/>
          <p:cNvPicPr/>
          <p:nvPr/>
        </p:nvPicPr>
        <p:blipFill>
          <a:blip r:embed="rId3" cstate="print"/>
          <a:stretch>
            <a:fillRect/>
          </a:stretch>
        </p:blipFill>
        <p:spPr>
          <a:xfrm>
            <a:off x="432842" y="129415"/>
            <a:ext cx="15645358" cy="1988018"/>
          </a:xfrm>
          <a:prstGeom prst="rect">
            <a:avLst/>
          </a:prstGeom>
        </p:spPr>
      </p:pic>
      <p:sp>
        <p:nvSpPr>
          <p:cNvPr id="4" name="object 4"/>
          <p:cNvSpPr txBox="1">
            <a:spLocks noGrp="1"/>
          </p:cNvSpPr>
          <p:nvPr>
            <p:ph type="title"/>
          </p:nvPr>
        </p:nvSpPr>
        <p:spPr>
          <a:xfrm>
            <a:off x="1233690" y="809235"/>
            <a:ext cx="11644110" cy="628377"/>
          </a:xfrm>
          <a:prstGeom prst="rect">
            <a:avLst/>
          </a:prstGeom>
        </p:spPr>
        <p:txBody>
          <a:bodyPr vert="horz" wrap="square" lIns="0" tIns="12700" rIns="0" bIns="0" rtlCol="0">
            <a:spAutoFit/>
          </a:bodyPr>
          <a:lstStyle/>
          <a:p>
            <a:pPr marL="12700">
              <a:lnSpc>
                <a:spcPct val="100000"/>
              </a:lnSpc>
              <a:spcBef>
                <a:spcPts val="100"/>
              </a:spcBef>
            </a:pPr>
            <a:r>
              <a:rPr lang="en-US" sz="4000" spc="185" dirty="0">
                <a:solidFill>
                  <a:srgbClr val="FFFFFF"/>
                </a:solidFill>
              </a:rPr>
              <a:t>Top 5 best sellers by Quantity</a:t>
            </a:r>
            <a:endParaRPr sz="4000" dirty="0"/>
          </a:p>
        </p:txBody>
      </p:sp>
      <p:pic>
        <p:nvPicPr>
          <p:cNvPr id="10" name="object 10"/>
          <p:cNvPicPr/>
          <p:nvPr/>
        </p:nvPicPr>
        <p:blipFill>
          <a:blip r:embed="rId4" cstate="print"/>
          <a:stretch>
            <a:fillRect/>
          </a:stretch>
        </p:blipFill>
        <p:spPr>
          <a:xfrm>
            <a:off x="2895600" y="4941172"/>
            <a:ext cx="3124200" cy="2774029"/>
          </a:xfrm>
          <a:prstGeom prst="rect">
            <a:avLst/>
          </a:prstGeom>
        </p:spPr>
      </p:pic>
      <p:pic>
        <p:nvPicPr>
          <p:cNvPr id="5" name="Picture 4">
            <a:extLst>
              <a:ext uri="{FF2B5EF4-FFF2-40B4-BE49-F238E27FC236}">
                <a16:creationId xmlns:a16="http://schemas.microsoft.com/office/drawing/2014/main" id="{AF4924D8-0967-49F6-92E7-7F588D4FE682}"/>
              </a:ext>
            </a:extLst>
          </p:cNvPr>
          <p:cNvPicPr>
            <a:picLocks noChangeAspect="1"/>
          </p:cNvPicPr>
          <p:nvPr/>
        </p:nvPicPr>
        <p:blipFill>
          <a:blip r:embed="rId5"/>
          <a:stretch>
            <a:fillRect/>
          </a:stretch>
        </p:blipFill>
        <p:spPr>
          <a:xfrm>
            <a:off x="6033655" y="6348308"/>
            <a:ext cx="5535357" cy="3910659"/>
          </a:xfrm>
          <a:prstGeom prst="rect">
            <a:avLst/>
          </a:prstGeom>
        </p:spPr>
      </p:pic>
      <p:pic>
        <p:nvPicPr>
          <p:cNvPr id="7" name="Picture 6">
            <a:extLst>
              <a:ext uri="{FF2B5EF4-FFF2-40B4-BE49-F238E27FC236}">
                <a16:creationId xmlns:a16="http://schemas.microsoft.com/office/drawing/2014/main" id="{3BE0F858-BE9F-414A-836A-59C9F48ACC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1134" y="1995107"/>
            <a:ext cx="9872460" cy="2889172"/>
          </a:xfrm>
          <a:prstGeom prst="rect">
            <a:avLst/>
          </a:prstGeom>
        </p:spPr>
      </p:pic>
    </p:spTree>
    <p:extLst>
      <p:ext uri="{BB962C8B-B14F-4D97-AF65-F5344CB8AC3E}">
        <p14:creationId xmlns:p14="http://schemas.microsoft.com/office/powerpoint/2010/main" val="3105627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2504889" cy="3488725"/>
          </a:xfrm>
          <a:prstGeom prst="rect">
            <a:avLst/>
          </a:prstGeom>
        </p:spPr>
      </p:pic>
      <p:pic>
        <p:nvPicPr>
          <p:cNvPr id="3" name="object 3"/>
          <p:cNvPicPr/>
          <p:nvPr/>
        </p:nvPicPr>
        <p:blipFill>
          <a:blip r:embed="rId3" cstate="print"/>
          <a:stretch>
            <a:fillRect/>
          </a:stretch>
        </p:blipFill>
        <p:spPr>
          <a:xfrm>
            <a:off x="432842" y="129415"/>
            <a:ext cx="15645358" cy="1988018"/>
          </a:xfrm>
          <a:prstGeom prst="rect">
            <a:avLst/>
          </a:prstGeom>
        </p:spPr>
      </p:pic>
      <p:sp>
        <p:nvSpPr>
          <p:cNvPr id="4" name="object 4"/>
          <p:cNvSpPr txBox="1">
            <a:spLocks noGrp="1"/>
          </p:cNvSpPr>
          <p:nvPr>
            <p:ph type="title"/>
          </p:nvPr>
        </p:nvSpPr>
        <p:spPr>
          <a:xfrm>
            <a:off x="1233690" y="809235"/>
            <a:ext cx="11644110" cy="628377"/>
          </a:xfrm>
          <a:prstGeom prst="rect">
            <a:avLst/>
          </a:prstGeom>
        </p:spPr>
        <p:txBody>
          <a:bodyPr vert="horz" wrap="square" lIns="0" tIns="12700" rIns="0" bIns="0" rtlCol="0">
            <a:spAutoFit/>
          </a:bodyPr>
          <a:lstStyle/>
          <a:p>
            <a:pPr marL="12700">
              <a:lnSpc>
                <a:spcPct val="100000"/>
              </a:lnSpc>
              <a:spcBef>
                <a:spcPts val="100"/>
              </a:spcBef>
            </a:pPr>
            <a:r>
              <a:rPr lang="en-US" sz="4000" spc="185" dirty="0">
                <a:solidFill>
                  <a:srgbClr val="FFFFFF"/>
                </a:solidFill>
              </a:rPr>
              <a:t>Bottom 5 best sellers by Quantity</a:t>
            </a:r>
            <a:endParaRPr sz="4000" dirty="0"/>
          </a:p>
        </p:txBody>
      </p:sp>
      <p:pic>
        <p:nvPicPr>
          <p:cNvPr id="10" name="object 10"/>
          <p:cNvPicPr/>
          <p:nvPr/>
        </p:nvPicPr>
        <p:blipFill>
          <a:blip r:embed="rId4" cstate="print"/>
          <a:stretch>
            <a:fillRect/>
          </a:stretch>
        </p:blipFill>
        <p:spPr>
          <a:xfrm>
            <a:off x="2895600" y="4941172"/>
            <a:ext cx="3124200" cy="2774029"/>
          </a:xfrm>
          <a:prstGeom prst="rect">
            <a:avLst/>
          </a:prstGeom>
        </p:spPr>
      </p:pic>
      <p:pic>
        <p:nvPicPr>
          <p:cNvPr id="6" name="Picture 5">
            <a:extLst>
              <a:ext uri="{FF2B5EF4-FFF2-40B4-BE49-F238E27FC236}">
                <a16:creationId xmlns:a16="http://schemas.microsoft.com/office/drawing/2014/main" id="{A933E469-6DE7-4822-8ACD-007CD71D9C3E}"/>
              </a:ext>
            </a:extLst>
          </p:cNvPr>
          <p:cNvPicPr>
            <a:picLocks noChangeAspect="1"/>
          </p:cNvPicPr>
          <p:nvPr/>
        </p:nvPicPr>
        <p:blipFill>
          <a:blip r:embed="rId5"/>
          <a:stretch>
            <a:fillRect/>
          </a:stretch>
        </p:blipFill>
        <p:spPr>
          <a:xfrm>
            <a:off x="6019800" y="6461679"/>
            <a:ext cx="4623992" cy="3253821"/>
          </a:xfrm>
          <a:prstGeom prst="rect">
            <a:avLst/>
          </a:prstGeom>
        </p:spPr>
      </p:pic>
      <p:pic>
        <p:nvPicPr>
          <p:cNvPr id="9" name="Picture 8">
            <a:extLst>
              <a:ext uri="{FF2B5EF4-FFF2-40B4-BE49-F238E27FC236}">
                <a16:creationId xmlns:a16="http://schemas.microsoft.com/office/drawing/2014/main" id="{F38B9A9F-0F6F-462D-8F7F-9C0B08032E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353" y="2155532"/>
            <a:ext cx="7467599" cy="2600325"/>
          </a:xfrm>
          <a:prstGeom prst="rect">
            <a:avLst/>
          </a:prstGeom>
        </p:spPr>
      </p:pic>
    </p:spTree>
    <p:extLst>
      <p:ext uri="{BB962C8B-B14F-4D97-AF65-F5344CB8AC3E}">
        <p14:creationId xmlns:p14="http://schemas.microsoft.com/office/powerpoint/2010/main" val="454984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2504889" cy="3488725"/>
          </a:xfrm>
          <a:prstGeom prst="rect">
            <a:avLst/>
          </a:prstGeom>
        </p:spPr>
      </p:pic>
      <p:pic>
        <p:nvPicPr>
          <p:cNvPr id="3" name="object 3"/>
          <p:cNvPicPr/>
          <p:nvPr/>
        </p:nvPicPr>
        <p:blipFill>
          <a:blip r:embed="rId3" cstate="print"/>
          <a:stretch>
            <a:fillRect/>
          </a:stretch>
        </p:blipFill>
        <p:spPr>
          <a:xfrm>
            <a:off x="432843" y="170979"/>
            <a:ext cx="8690338" cy="1679344"/>
          </a:xfrm>
          <a:prstGeom prst="rect">
            <a:avLst/>
          </a:prstGeom>
        </p:spPr>
      </p:pic>
      <p:sp>
        <p:nvSpPr>
          <p:cNvPr id="4" name="object 4"/>
          <p:cNvSpPr txBox="1">
            <a:spLocks noGrp="1"/>
          </p:cNvSpPr>
          <p:nvPr>
            <p:ph type="title"/>
          </p:nvPr>
        </p:nvSpPr>
        <p:spPr>
          <a:xfrm>
            <a:off x="1043881" y="660693"/>
            <a:ext cx="6408420" cy="635000"/>
          </a:xfrm>
          <a:prstGeom prst="rect">
            <a:avLst/>
          </a:prstGeom>
        </p:spPr>
        <p:txBody>
          <a:bodyPr vert="horz" wrap="square" lIns="0" tIns="12700" rIns="0" bIns="0" rtlCol="0">
            <a:spAutoFit/>
          </a:bodyPr>
          <a:lstStyle/>
          <a:p>
            <a:pPr marL="12700">
              <a:lnSpc>
                <a:spcPct val="100000"/>
              </a:lnSpc>
              <a:spcBef>
                <a:spcPts val="100"/>
              </a:spcBef>
            </a:pPr>
            <a:r>
              <a:rPr sz="4000" spc="185" dirty="0">
                <a:solidFill>
                  <a:srgbClr val="FFFFFF"/>
                </a:solidFill>
              </a:rPr>
              <a:t>T</a:t>
            </a:r>
            <a:r>
              <a:rPr sz="4000" spc="215" dirty="0">
                <a:solidFill>
                  <a:srgbClr val="FFFFFF"/>
                </a:solidFill>
              </a:rPr>
              <a:t>o</a:t>
            </a:r>
            <a:r>
              <a:rPr sz="4000" spc="160" dirty="0">
                <a:solidFill>
                  <a:srgbClr val="FFFFFF"/>
                </a:solidFill>
              </a:rPr>
              <a:t>p</a:t>
            </a:r>
            <a:r>
              <a:rPr sz="4000" spc="-470" dirty="0">
                <a:solidFill>
                  <a:srgbClr val="FFFFFF"/>
                </a:solidFill>
              </a:rPr>
              <a:t> </a:t>
            </a:r>
            <a:r>
              <a:rPr sz="4000" spc="-70" dirty="0">
                <a:solidFill>
                  <a:srgbClr val="FFFFFF"/>
                </a:solidFill>
              </a:rPr>
              <a:t>5</a:t>
            </a:r>
            <a:r>
              <a:rPr sz="4000" spc="-470" dirty="0">
                <a:solidFill>
                  <a:srgbClr val="FFFFFF"/>
                </a:solidFill>
              </a:rPr>
              <a:t> </a:t>
            </a:r>
            <a:r>
              <a:rPr sz="4000" spc="15" dirty="0">
                <a:solidFill>
                  <a:srgbClr val="FFFFFF"/>
                </a:solidFill>
              </a:rPr>
              <a:t>s</a:t>
            </a:r>
            <a:r>
              <a:rPr sz="4000" spc="204" dirty="0">
                <a:solidFill>
                  <a:srgbClr val="FFFFFF"/>
                </a:solidFill>
              </a:rPr>
              <a:t>e</a:t>
            </a:r>
            <a:r>
              <a:rPr sz="4000" spc="195" dirty="0">
                <a:solidFill>
                  <a:srgbClr val="FFFFFF"/>
                </a:solidFill>
              </a:rPr>
              <a:t>ll</a:t>
            </a:r>
            <a:r>
              <a:rPr sz="4000" spc="204" dirty="0">
                <a:solidFill>
                  <a:srgbClr val="FFFFFF"/>
                </a:solidFill>
              </a:rPr>
              <a:t>e</a:t>
            </a:r>
            <a:r>
              <a:rPr sz="4000" spc="275" dirty="0">
                <a:solidFill>
                  <a:srgbClr val="FFFFFF"/>
                </a:solidFill>
              </a:rPr>
              <a:t>r</a:t>
            </a:r>
            <a:r>
              <a:rPr sz="4000" spc="20" dirty="0">
                <a:solidFill>
                  <a:srgbClr val="FFFFFF"/>
                </a:solidFill>
              </a:rPr>
              <a:t>s</a:t>
            </a:r>
            <a:r>
              <a:rPr sz="4000" spc="-470" dirty="0">
                <a:solidFill>
                  <a:srgbClr val="FFFFFF"/>
                </a:solidFill>
              </a:rPr>
              <a:t> </a:t>
            </a:r>
            <a:r>
              <a:rPr sz="4000" spc="155" dirty="0">
                <a:solidFill>
                  <a:srgbClr val="FFFFFF"/>
                </a:solidFill>
              </a:rPr>
              <a:t>b</a:t>
            </a:r>
            <a:r>
              <a:rPr sz="4000" spc="270" dirty="0">
                <a:solidFill>
                  <a:srgbClr val="FFFFFF"/>
                </a:solidFill>
              </a:rPr>
              <a:t>y</a:t>
            </a:r>
            <a:r>
              <a:rPr sz="4000" spc="-470" dirty="0">
                <a:solidFill>
                  <a:srgbClr val="FFFFFF"/>
                </a:solidFill>
              </a:rPr>
              <a:t> </a:t>
            </a:r>
            <a:r>
              <a:rPr sz="4000" spc="385" dirty="0">
                <a:solidFill>
                  <a:srgbClr val="FFFFFF"/>
                </a:solidFill>
              </a:rPr>
              <a:t>R</a:t>
            </a:r>
            <a:r>
              <a:rPr sz="4000" spc="204" dirty="0">
                <a:solidFill>
                  <a:srgbClr val="FFFFFF"/>
                </a:solidFill>
              </a:rPr>
              <a:t>e</a:t>
            </a:r>
            <a:r>
              <a:rPr sz="4000" spc="280" dirty="0">
                <a:solidFill>
                  <a:srgbClr val="FFFFFF"/>
                </a:solidFill>
              </a:rPr>
              <a:t>v</a:t>
            </a:r>
            <a:r>
              <a:rPr sz="4000" spc="204" dirty="0">
                <a:solidFill>
                  <a:srgbClr val="FFFFFF"/>
                </a:solidFill>
              </a:rPr>
              <a:t>e</a:t>
            </a:r>
            <a:r>
              <a:rPr sz="4000" spc="110" dirty="0">
                <a:solidFill>
                  <a:srgbClr val="FFFFFF"/>
                </a:solidFill>
              </a:rPr>
              <a:t>n</a:t>
            </a:r>
            <a:r>
              <a:rPr sz="4000" spc="150" dirty="0">
                <a:solidFill>
                  <a:srgbClr val="FFFFFF"/>
                </a:solidFill>
              </a:rPr>
              <a:t>u</a:t>
            </a:r>
            <a:r>
              <a:rPr sz="4000" spc="210" dirty="0">
                <a:solidFill>
                  <a:srgbClr val="FFFFFF"/>
                </a:solidFill>
              </a:rPr>
              <a:t>e</a:t>
            </a:r>
            <a:endParaRPr sz="4000"/>
          </a:p>
        </p:txBody>
      </p:sp>
      <p:grpSp>
        <p:nvGrpSpPr>
          <p:cNvPr id="6" name="object 6"/>
          <p:cNvGrpSpPr/>
          <p:nvPr/>
        </p:nvGrpSpPr>
        <p:grpSpPr>
          <a:xfrm>
            <a:off x="1233690" y="4828113"/>
            <a:ext cx="8215520" cy="3925361"/>
            <a:chOff x="1233690" y="4828113"/>
            <a:chExt cx="8215520" cy="3925361"/>
          </a:xfrm>
        </p:grpSpPr>
        <p:pic>
          <p:nvPicPr>
            <p:cNvPr id="7" name="object 7"/>
            <p:cNvPicPr/>
            <p:nvPr/>
          </p:nvPicPr>
          <p:blipFill>
            <a:blip r:embed="rId4" cstate="print"/>
            <a:stretch>
              <a:fillRect/>
            </a:stretch>
          </p:blipFill>
          <p:spPr>
            <a:xfrm>
              <a:off x="3562761" y="5143500"/>
              <a:ext cx="5886449" cy="3609974"/>
            </a:xfrm>
            <a:prstGeom prst="rect">
              <a:avLst/>
            </a:prstGeom>
          </p:spPr>
        </p:pic>
        <p:pic>
          <p:nvPicPr>
            <p:cNvPr id="10" name="object 10"/>
            <p:cNvPicPr/>
            <p:nvPr/>
          </p:nvPicPr>
          <p:blipFill>
            <a:blip r:embed="rId5" cstate="print"/>
            <a:stretch>
              <a:fillRect/>
            </a:stretch>
          </p:blipFill>
          <p:spPr>
            <a:xfrm>
              <a:off x="1233690" y="4828113"/>
              <a:ext cx="2327174" cy="2386277"/>
            </a:xfrm>
            <a:prstGeom prst="rect">
              <a:avLst/>
            </a:prstGeom>
          </p:spPr>
        </p:pic>
      </p:grpSp>
      <p:pic>
        <p:nvPicPr>
          <p:cNvPr id="13" name="Picture 12">
            <a:extLst>
              <a:ext uri="{FF2B5EF4-FFF2-40B4-BE49-F238E27FC236}">
                <a16:creationId xmlns:a16="http://schemas.microsoft.com/office/drawing/2014/main" id="{6B173C57-813F-40C8-A2F4-C5D98BD998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72" y="1930370"/>
            <a:ext cx="8690338" cy="2670965"/>
          </a:xfrm>
          <a:prstGeom prst="rect">
            <a:avLst/>
          </a:prstGeom>
        </p:spPr>
      </p:pic>
    </p:spTree>
    <p:extLst>
      <p:ext uri="{BB962C8B-B14F-4D97-AF65-F5344CB8AC3E}">
        <p14:creationId xmlns:p14="http://schemas.microsoft.com/office/powerpoint/2010/main" val="4227435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192489"/>
            <a:ext cx="3773804" cy="2094864"/>
            <a:chOff x="0" y="8192489"/>
            <a:chExt cx="3773804" cy="2094864"/>
          </a:xfrm>
        </p:grpSpPr>
        <p:pic>
          <p:nvPicPr>
            <p:cNvPr id="3" name="object 3"/>
            <p:cNvPicPr/>
            <p:nvPr/>
          </p:nvPicPr>
          <p:blipFill>
            <a:blip r:embed="rId2" cstate="print"/>
            <a:stretch>
              <a:fillRect/>
            </a:stretch>
          </p:blipFill>
          <p:spPr>
            <a:xfrm>
              <a:off x="0" y="9091091"/>
              <a:ext cx="3773345" cy="1195908"/>
            </a:xfrm>
            <a:prstGeom prst="rect">
              <a:avLst/>
            </a:prstGeom>
          </p:spPr>
        </p:pic>
        <p:pic>
          <p:nvPicPr>
            <p:cNvPr id="4" name="object 4"/>
            <p:cNvPicPr/>
            <p:nvPr/>
          </p:nvPicPr>
          <p:blipFill>
            <a:blip r:embed="rId3" cstate="print"/>
            <a:stretch>
              <a:fillRect/>
            </a:stretch>
          </p:blipFill>
          <p:spPr>
            <a:xfrm>
              <a:off x="0" y="9160408"/>
              <a:ext cx="2454339" cy="1126590"/>
            </a:xfrm>
            <a:prstGeom prst="rect">
              <a:avLst/>
            </a:prstGeom>
          </p:spPr>
        </p:pic>
        <p:pic>
          <p:nvPicPr>
            <p:cNvPr id="5" name="object 5"/>
            <p:cNvPicPr/>
            <p:nvPr/>
          </p:nvPicPr>
          <p:blipFill>
            <a:blip r:embed="rId4" cstate="print"/>
            <a:stretch>
              <a:fillRect/>
            </a:stretch>
          </p:blipFill>
          <p:spPr>
            <a:xfrm>
              <a:off x="0" y="8192489"/>
              <a:ext cx="1140935" cy="2094509"/>
            </a:xfrm>
            <a:prstGeom prst="rect">
              <a:avLst/>
            </a:prstGeom>
          </p:spPr>
        </p:pic>
      </p:grpSp>
      <p:grpSp>
        <p:nvGrpSpPr>
          <p:cNvPr id="6" name="object 6"/>
          <p:cNvGrpSpPr/>
          <p:nvPr/>
        </p:nvGrpSpPr>
        <p:grpSpPr>
          <a:xfrm>
            <a:off x="16352637" y="8293181"/>
            <a:ext cx="1935480" cy="2056764"/>
            <a:chOff x="16352637" y="8230836"/>
            <a:chExt cx="1935480" cy="2056764"/>
          </a:xfrm>
        </p:grpSpPr>
        <p:pic>
          <p:nvPicPr>
            <p:cNvPr id="7" name="object 7"/>
            <p:cNvPicPr/>
            <p:nvPr/>
          </p:nvPicPr>
          <p:blipFill>
            <a:blip r:embed="rId5" cstate="print"/>
            <a:stretch>
              <a:fillRect/>
            </a:stretch>
          </p:blipFill>
          <p:spPr>
            <a:xfrm>
              <a:off x="16352637" y="8230836"/>
              <a:ext cx="1935362" cy="2056163"/>
            </a:xfrm>
            <a:prstGeom prst="rect">
              <a:avLst/>
            </a:prstGeom>
          </p:spPr>
        </p:pic>
        <p:sp>
          <p:nvSpPr>
            <p:cNvPr id="8" name="object 8"/>
            <p:cNvSpPr/>
            <p:nvPr/>
          </p:nvSpPr>
          <p:spPr>
            <a:xfrm>
              <a:off x="16357742" y="8324986"/>
              <a:ext cx="1422400" cy="1962150"/>
            </a:xfrm>
            <a:custGeom>
              <a:avLst/>
              <a:gdLst/>
              <a:ahLst/>
              <a:cxnLst/>
              <a:rect l="l" t="t" r="r" b="b"/>
              <a:pathLst>
                <a:path w="1422400" h="1962150">
                  <a:moveTo>
                    <a:pt x="938798" y="272215"/>
                  </a:moveTo>
                  <a:lnTo>
                    <a:pt x="1219989" y="82851"/>
                  </a:lnTo>
                  <a:lnTo>
                    <a:pt x="1421838" y="0"/>
                  </a:lnTo>
                  <a:lnTo>
                    <a:pt x="938798" y="272215"/>
                  </a:lnTo>
                  <a:close/>
                </a:path>
                <a:path w="1422400" h="1962150">
                  <a:moveTo>
                    <a:pt x="13492" y="1962012"/>
                  </a:moveTo>
                  <a:lnTo>
                    <a:pt x="0" y="1962012"/>
                  </a:lnTo>
                  <a:lnTo>
                    <a:pt x="10776" y="1759626"/>
                  </a:lnTo>
                  <a:lnTo>
                    <a:pt x="152745" y="1155107"/>
                  </a:lnTo>
                  <a:lnTo>
                    <a:pt x="573013" y="478353"/>
                  </a:lnTo>
                  <a:lnTo>
                    <a:pt x="938798" y="272215"/>
                  </a:lnTo>
                  <a:lnTo>
                    <a:pt x="764825" y="389376"/>
                  </a:lnTo>
                  <a:lnTo>
                    <a:pt x="281919" y="1006531"/>
                  </a:lnTo>
                  <a:lnTo>
                    <a:pt x="13492" y="1962012"/>
                  </a:lnTo>
                  <a:close/>
                </a:path>
              </a:pathLst>
            </a:custGeom>
            <a:solidFill>
              <a:srgbClr val="0F0E0D"/>
            </a:solidFill>
          </p:spPr>
          <p:txBody>
            <a:bodyPr wrap="square" lIns="0" tIns="0" rIns="0" bIns="0" rtlCol="0"/>
            <a:lstStyle/>
            <a:p>
              <a:endParaRPr/>
            </a:p>
          </p:txBody>
        </p:sp>
      </p:grpSp>
      <p:grpSp>
        <p:nvGrpSpPr>
          <p:cNvPr id="9" name="object 9"/>
          <p:cNvGrpSpPr/>
          <p:nvPr/>
        </p:nvGrpSpPr>
        <p:grpSpPr>
          <a:xfrm>
            <a:off x="0" y="3464"/>
            <a:ext cx="5702307" cy="10130917"/>
            <a:chOff x="0" y="0"/>
            <a:chExt cx="6816090" cy="10287000"/>
          </a:xfrm>
        </p:grpSpPr>
        <p:pic>
          <p:nvPicPr>
            <p:cNvPr id="10" name="object 10"/>
            <p:cNvPicPr/>
            <p:nvPr/>
          </p:nvPicPr>
          <p:blipFill>
            <a:blip r:embed="rId6" cstate="print"/>
            <a:stretch>
              <a:fillRect/>
            </a:stretch>
          </p:blipFill>
          <p:spPr>
            <a:xfrm>
              <a:off x="0" y="0"/>
              <a:ext cx="6815833" cy="10286999"/>
            </a:xfrm>
            <a:prstGeom prst="rect">
              <a:avLst/>
            </a:prstGeom>
          </p:spPr>
        </p:pic>
        <p:pic>
          <p:nvPicPr>
            <p:cNvPr id="11" name="object 11"/>
            <p:cNvPicPr/>
            <p:nvPr/>
          </p:nvPicPr>
          <p:blipFill>
            <a:blip r:embed="rId7" cstate="print"/>
            <a:stretch>
              <a:fillRect/>
            </a:stretch>
          </p:blipFill>
          <p:spPr>
            <a:xfrm>
              <a:off x="1028699" y="2571097"/>
              <a:ext cx="5200649" cy="7715902"/>
            </a:xfrm>
            <a:prstGeom prst="rect">
              <a:avLst/>
            </a:prstGeom>
          </p:spPr>
        </p:pic>
      </p:grpSp>
      <p:sp>
        <p:nvSpPr>
          <p:cNvPr id="12" name="object 12"/>
          <p:cNvSpPr txBox="1">
            <a:spLocks noGrp="1"/>
          </p:cNvSpPr>
          <p:nvPr>
            <p:ph type="title"/>
          </p:nvPr>
        </p:nvSpPr>
        <p:spPr>
          <a:xfrm>
            <a:off x="7239000" y="70202"/>
            <a:ext cx="6385880" cy="1120820"/>
          </a:xfrm>
          <a:prstGeom prst="rect">
            <a:avLst/>
          </a:prstGeom>
        </p:spPr>
        <p:txBody>
          <a:bodyPr vert="horz" wrap="square" lIns="0" tIns="12700" rIns="0" bIns="0" rtlCol="0">
            <a:spAutoFit/>
          </a:bodyPr>
          <a:lstStyle/>
          <a:p>
            <a:pPr marL="12700" algn="ctr">
              <a:lnSpc>
                <a:spcPct val="100000"/>
              </a:lnSpc>
              <a:spcBef>
                <a:spcPts val="100"/>
              </a:spcBef>
            </a:pPr>
            <a:r>
              <a:rPr sz="7200" spc="585" dirty="0">
                <a:latin typeface="Impact" panose="020B0806030902050204" pitchFamily="34" charset="0"/>
              </a:rPr>
              <a:t>Objective</a:t>
            </a:r>
            <a:endParaRPr sz="7200" dirty="0">
              <a:latin typeface="Impact" panose="020B0806030902050204" pitchFamily="34" charset="0"/>
            </a:endParaRPr>
          </a:p>
        </p:txBody>
      </p:sp>
      <p:sp>
        <p:nvSpPr>
          <p:cNvPr id="13" name="object 13"/>
          <p:cNvSpPr txBox="1"/>
          <p:nvPr/>
        </p:nvSpPr>
        <p:spPr>
          <a:xfrm>
            <a:off x="6307976" y="1898472"/>
            <a:ext cx="11472166" cy="8235909"/>
          </a:xfrm>
          <a:prstGeom prst="rect">
            <a:avLst/>
          </a:prstGeom>
        </p:spPr>
        <p:txBody>
          <a:bodyPr vert="horz" wrap="square" lIns="0" tIns="12065" rIns="0" bIns="0" rtlCol="0">
            <a:spAutoFit/>
          </a:bodyPr>
          <a:lstStyle/>
          <a:p>
            <a:pPr marL="12700" marR="5080">
              <a:lnSpc>
                <a:spcPct val="123400"/>
              </a:lnSpc>
              <a:spcBef>
                <a:spcPts val="95"/>
              </a:spcBef>
            </a:pPr>
            <a:r>
              <a:rPr lang="en-US" sz="4000" dirty="0"/>
              <a:t>The objective of conducting a pizza sales analysis using MySQL is to comprehensively evaluate and enhance the business's performance by leveraging detailed data insights. This analysis aims to assess overall sales trends, identify the most and least popular pizza varieties, and understand customer purchasing behaviors. By using MySQL to conduct a thorough analysis of pizza sales, the business can make informed decisions that lead to increased efficiency, profitability, and customer satisfaction.</a:t>
            </a:r>
          </a:p>
          <a:p>
            <a:pPr marL="12700" marR="5080">
              <a:lnSpc>
                <a:spcPct val="123400"/>
              </a:lnSpc>
              <a:spcBef>
                <a:spcPts val="95"/>
              </a:spcBef>
            </a:pPr>
            <a:endParaRPr sz="3800" dirty="0">
              <a:latin typeface="Tahoma"/>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077246"/>
            <a:ext cx="2764696" cy="3209753"/>
          </a:xfrm>
          <a:prstGeom prst="rect">
            <a:avLst/>
          </a:prstGeom>
        </p:spPr>
      </p:pic>
      <p:pic>
        <p:nvPicPr>
          <p:cNvPr id="3" name="object 3"/>
          <p:cNvPicPr/>
          <p:nvPr/>
        </p:nvPicPr>
        <p:blipFill>
          <a:blip r:embed="rId3" cstate="print"/>
          <a:stretch>
            <a:fillRect/>
          </a:stretch>
        </p:blipFill>
        <p:spPr>
          <a:xfrm>
            <a:off x="612306" y="179532"/>
            <a:ext cx="9730611" cy="1665153"/>
          </a:xfrm>
          <a:prstGeom prst="rect">
            <a:avLst/>
          </a:prstGeom>
        </p:spPr>
      </p:pic>
      <p:sp>
        <p:nvSpPr>
          <p:cNvPr id="4" name="object 4"/>
          <p:cNvSpPr txBox="1">
            <a:spLocks noGrp="1"/>
          </p:cNvSpPr>
          <p:nvPr>
            <p:ph type="title"/>
          </p:nvPr>
        </p:nvSpPr>
        <p:spPr>
          <a:xfrm>
            <a:off x="1196407" y="659079"/>
            <a:ext cx="7403465" cy="635000"/>
          </a:xfrm>
          <a:prstGeom prst="rect">
            <a:avLst/>
          </a:prstGeom>
        </p:spPr>
        <p:txBody>
          <a:bodyPr vert="horz" wrap="square" lIns="0" tIns="12700" rIns="0" bIns="0" rtlCol="0">
            <a:spAutoFit/>
          </a:bodyPr>
          <a:lstStyle/>
          <a:p>
            <a:pPr marL="12700">
              <a:lnSpc>
                <a:spcPct val="100000"/>
              </a:lnSpc>
              <a:spcBef>
                <a:spcPts val="100"/>
              </a:spcBef>
            </a:pPr>
            <a:r>
              <a:rPr sz="4000" spc="610" dirty="0">
                <a:solidFill>
                  <a:srgbClr val="FFFFFF"/>
                </a:solidFill>
              </a:rPr>
              <a:t>B</a:t>
            </a:r>
            <a:r>
              <a:rPr sz="4000" spc="215" dirty="0">
                <a:solidFill>
                  <a:srgbClr val="FFFFFF"/>
                </a:solidFill>
              </a:rPr>
              <a:t>o</a:t>
            </a:r>
            <a:r>
              <a:rPr sz="4000" spc="375" dirty="0">
                <a:solidFill>
                  <a:srgbClr val="FFFFFF"/>
                </a:solidFill>
              </a:rPr>
              <a:t>tt</a:t>
            </a:r>
            <a:r>
              <a:rPr sz="4000" spc="215" dirty="0">
                <a:solidFill>
                  <a:srgbClr val="FFFFFF"/>
                </a:solidFill>
              </a:rPr>
              <a:t>o</a:t>
            </a:r>
            <a:r>
              <a:rPr sz="4000" spc="145" dirty="0">
                <a:solidFill>
                  <a:srgbClr val="FFFFFF"/>
                </a:solidFill>
              </a:rPr>
              <a:t>m</a:t>
            </a:r>
            <a:r>
              <a:rPr sz="4000" spc="-470" dirty="0">
                <a:solidFill>
                  <a:srgbClr val="FFFFFF"/>
                </a:solidFill>
              </a:rPr>
              <a:t> </a:t>
            </a:r>
            <a:r>
              <a:rPr sz="4000" spc="-70" dirty="0">
                <a:solidFill>
                  <a:srgbClr val="FFFFFF"/>
                </a:solidFill>
              </a:rPr>
              <a:t>5</a:t>
            </a:r>
            <a:r>
              <a:rPr sz="4000" spc="-470" dirty="0">
                <a:solidFill>
                  <a:srgbClr val="FFFFFF"/>
                </a:solidFill>
              </a:rPr>
              <a:t> </a:t>
            </a:r>
            <a:r>
              <a:rPr sz="4000" spc="15" dirty="0">
                <a:solidFill>
                  <a:srgbClr val="FFFFFF"/>
                </a:solidFill>
              </a:rPr>
              <a:t>s</a:t>
            </a:r>
            <a:r>
              <a:rPr sz="4000" spc="204" dirty="0">
                <a:solidFill>
                  <a:srgbClr val="FFFFFF"/>
                </a:solidFill>
              </a:rPr>
              <a:t>e</a:t>
            </a:r>
            <a:r>
              <a:rPr sz="4000" spc="195" dirty="0">
                <a:solidFill>
                  <a:srgbClr val="FFFFFF"/>
                </a:solidFill>
              </a:rPr>
              <a:t>ll</a:t>
            </a:r>
            <a:r>
              <a:rPr sz="4000" spc="204" dirty="0">
                <a:solidFill>
                  <a:srgbClr val="FFFFFF"/>
                </a:solidFill>
              </a:rPr>
              <a:t>e</a:t>
            </a:r>
            <a:r>
              <a:rPr sz="4000" spc="275" dirty="0">
                <a:solidFill>
                  <a:srgbClr val="FFFFFF"/>
                </a:solidFill>
              </a:rPr>
              <a:t>r</a:t>
            </a:r>
            <a:r>
              <a:rPr sz="4000" spc="20" dirty="0">
                <a:solidFill>
                  <a:srgbClr val="FFFFFF"/>
                </a:solidFill>
              </a:rPr>
              <a:t>s</a:t>
            </a:r>
            <a:r>
              <a:rPr sz="4000" spc="-470" dirty="0">
                <a:solidFill>
                  <a:srgbClr val="FFFFFF"/>
                </a:solidFill>
              </a:rPr>
              <a:t> </a:t>
            </a:r>
            <a:r>
              <a:rPr sz="4000" spc="155" dirty="0">
                <a:solidFill>
                  <a:srgbClr val="FFFFFF"/>
                </a:solidFill>
              </a:rPr>
              <a:t>b</a:t>
            </a:r>
            <a:r>
              <a:rPr sz="4000" spc="270" dirty="0">
                <a:solidFill>
                  <a:srgbClr val="FFFFFF"/>
                </a:solidFill>
              </a:rPr>
              <a:t>y</a:t>
            </a:r>
            <a:r>
              <a:rPr sz="4000" spc="-470" dirty="0">
                <a:solidFill>
                  <a:srgbClr val="FFFFFF"/>
                </a:solidFill>
              </a:rPr>
              <a:t> </a:t>
            </a:r>
            <a:r>
              <a:rPr sz="4000" spc="385" dirty="0">
                <a:solidFill>
                  <a:srgbClr val="FFFFFF"/>
                </a:solidFill>
              </a:rPr>
              <a:t>R</a:t>
            </a:r>
            <a:r>
              <a:rPr sz="4000" spc="204" dirty="0">
                <a:solidFill>
                  <a:srgbClr val="FFFFFF"/>
                </a:solidFill>
              </a:rPr>
              <a:t>e</a:t>
            </a:r>
            <a:r>
              <a:rPr sz="4000" spc="280" dirty="0">
                <a:solidFill>
                  <a:srgbClr val="FFFFFF"/>
                </a:solidFill>
              </a:rPr>
              <a:t>v</a:t>
            </a:r>
            <a:r>
              <a:rPr sz="4000" spc="204" dirty="0">
                <a:solidFill>
                  <a:srgbClr val="FFFFFF"/>
                </a:solidFill>
              </a:rPr>
              <a:t>e</a:t>
            </a:r>
            <a:r>
              <a:rPr sz="4000" spc="110" dirty="0">
                <a:solidFill>
                  <a:srgbClr val="FFFFFF"/>
                </a:solidFill>
              </a:rPr>
              <a:t>n</a:t>
            </a:r>
            <a:r>
              <a:rPr sz="4000" spc="150" dirty="0">
                <a:solidFill>
                  <a:srgbClr val="FFFFFF"/>
                </a:solidFill>
              </a:rPr>
              <a:t>u</a:t>
            </a:r>
            <a:r>
              <a:rPr sz="4000" spc="210" dirty="0">
                <a:solidFill>
                  <a:srgbClr val="FFFFFF"/>
                </a:solidFill>
              </a:rPr>
              <a:t>e</a:t>
            </a:r>
            <a:endParaRPr sz="4000"/>
          </a:p>
        </p:txBody>
      </p:sp>
      <p:grpSp>
        <p:nvGrpSpPr>
          <p:cNvPr id="5" name="object 5"/>
          <p:cNvGrpSpPr/>
          <p:nvPr/>
        </p:nvGrpSpPr>
        <p:grpSpPr>
          <a:xfrm>
            <a:off x="2286000" y="4747317"/>
            <a:ext cx="9569570" cy="4325016"/>
            <a:chOff x="-41116" y="3822893"/>
            <a:chExt cx="9569570" cy="4325016"/>
          </a:xfrm>
        </p:grpSpPr>
        <p:pic>
          <p:nvPicPr>
            <p:cNvPr id="6" name="object 6"/>
            <p:cNvPicPr/>
            <p:nvPr/>
          </p:nvPicPr>
          <p:blipFill>
            <a:blip r:embed="rId4" cstate="print"/>
            <a:stretch>
              <a:fillRect/>
            </a:stretch>
          </p:blipFill>
          <p:spPr>
            <a:xfrm>
              <a:off x="3149522" y="4852259"/>
              <a:ext cx="6378932" cy="3295650"/>
            </a:xfrm>
            <a:prstGeom prst="rect">
              <a:avLst/>
            </a:prstGeom>
          </p:spPr>
        </p:pic>
        <p:pic>
          <p:nvPicPr>
            <p:cNvPr id="10" name="object 10"/>
            <p:cNvPicPr/>
            <p:nvPr/>
          </p:nvPicPr>
          <p:blipFill>
            <a:blip r:embed="rId5" cstate="print"/>
            <a:stretch>
              <a:fillRect/>
            </a:stretch>
          </p:blipFill>
          <p:spPr>
            <a:xfrm>
              <a:off x="-41116" y="3822893"/>
              <a:ext cx="3270925" cy="2949368"/>
            </a:xfrm>
            <a:prstGeom prst="rect">
              <a:avLst/>
            </a:prstGeom>
          </p:spPr>
        </p:pic>
      </p:grpSp>
      <p:pic>
        <p:nvPicPr>
          <p:cNvPr id="12" name="Picture 11">
            <a:extLst>
              <a:ext uri="{FF2B5EF4-FFF2-40B4-BE49-F238E27FC236}">
                <a16:creationId xmlns:a16="http://schemas.microsoft.com/office/drawing/2014/main" id="{A043B7D1-EB9B-4B47-AE26-E0A7872F7F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2348" y="1799108"/>
            <a:ext cx="6542452" cy="294820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579135"/>
            <a:ext cx="2771911" cy="3707864"/>
          </a:xfrm>
          <a:prstGeom prst="rect">
            <a:avLst/>
          </a:prstGeom>
        </p:spPr>
      </p:pic>
      <p:pic>
        <p:nvPicPr>
          <p:cNvPr id="3" name="object 3"/>
          <p:cNvPicPr/>
          <p:nvPr/>
        </p:nvPicPr>
        <p:blipFill>
          <a:blip r:embed="rId3" cstate="print"/>
          <a:stretch>
            <a:fillRect/>
          </a:stretch>
        </p:blipFill>
        <p:spPr>
          <a:xfrm>
            <a:off x="612306" y="102816"/>
            <a:ext cx="9686928" cy="1679344"/>
          </a:xfrm>
          <a:prstGeom prst="rect">
            <a:avLst/>
          </a:prstGeom>
        </p:spPr>
      </p:pic>
      <p:sp>
        <p:nvSpPr>
          <p:cNvPr id="4" name="object 4"/>
          <p:cNvSpPr txBox="1">
            <a:spLocks noGrp="1"/>
          </p:cNvSpPr>
          <p:nvPr>
            <p:ph type="title"/>
          </p:nvPr>
        </p:nvSpPr>
        <p:spPr>
          <a:xfrm>
            <a:off x="1151908" y="660693"/>
            <a:ext cx="7492365" cy="635000"/>
          </a:xfrm>
          <a:prstGeom prst="rect">
            <a:avLst/>
          </a:prstGeom>
        </p:spPr>
        <p:txBody>
          <a:bodyPr vert="horz" wrap="square" lIns="0" tIns="12700" rIns="0" bIns="0" rtlCol="0">
            <a:spAutoFit/>
          </a:bodyPr>
          <a:lstStyle/>
          <a:p>
            <a:pPr marL="12700">
              <a:lnSpc>
                <a:spcPct val="100000"/>
              </a:lnSpc>
              <a:spcBef>
                <a:spcPts val="100"/>
              </a:spcBef>
            </a:pPr>
            <a:r>
              <a:rPr sz="4000" spc="185" dirty="0">
                <a:solidFill>
                  <a:srgbClr val="FFFFFF"/>
                </a:solidFill>
              </a:rPr>
              <a:t>T</a:t>
            </a:r>
            <a:r>
              <a:rPr sz="4000" spc="215" dirty="0">
                <a:solidFill>
                  <a:srgbClr val="FFFFFF"/>
                </a:solidFill>
              </a:rPr>
              <a:t>o</a:t>
            </a:r>
            <a:r>
              <a:rPr sz="4000" spc="160" dirty="0">
                <a:solidFill>
                  <a:srgbClr val="FFFFFF"/>
                </a:solidFill>
              </a:rPr>
              <a:t>p</a:t>
            </a:r>
            <a:r>
              <a:rPr sz="4000" spc="-470" dirty="0">
                <a:solidFill>
                  <a:srgbClr val="FFFFFF"/>
                </a:solidFill>
              </a:rPr>
              <a:t> </a:t>
            </a:r>
            <a:r>
              <a:rPr sz="4000" spc="-70" dirty="0">
                <a:solidFill>
                  <a:srgbClr val="FFFFFF"/>
                </a:solidFill>
              </a:rPr>
              <a:t>5</a:t>
            </a:r>
            <a:r>
              <a:rPr sz="4000" spc="-470" dirty="0">
                <a:solidFill>
                  <a:srgbClr val="FFFFFF"/>
                </a:solidFill>
              </a:rPr>
              <a:t> </a:t>
            </a:r>
            <a:r>
              <a:rPr sz="4000" spc="15" dirty="0">
                <a:solidFill>
                  <a:srgbClr val="FFFFFF"/>
                </a:solidFill>
              </a:rPr>
              <a:t>s</a:t>
            </a:r>
            <a:r>
              <a:rPr sz="4000" spc="204" dirty="0">
                <a:solidFill>
                  <a:srgbClr val="FFFFFF"/>
                </a:solidFill>
              </a:rPr>
              <a:t>e</a:t>
            </a:r>
            <a:r>
              <a:rPr sz="4000" spc="195" dirty="0">
                <a:solidFill>
                  <a:srgbClr val="FFFFFF"/>
                </a:solidFill>
              </a:rPr>
              <a:t>ll</a:t>
            </a:r>
            <a:r>
              <a:rPr sz="4000" spc="204" dirty="0">
                <a:solidFill>
                  <a:srgbClr val="FFFFFF"/>
                </a:solidFill>
              </a:rPr>
              <a:t>e</a:t>
            </a:r>
            <a:r>
              <a:rPr sz="4000" spc="275" dirty="0">
                <a:solidFill>
                  <a:srgbClr val="FFFFFF"/>
                </a:solidFill>
              </a:rPr>
              <a:t>r</a:t>
            </a:r>
            <a:r>
              <a:rPr sz="4000" spc="20" dirty="0">
                <a:solidFill>
                  <a:srgbClr val="FFFFFF"/>
                </a:solidFill>
              </a:rPr>
              <a:t>s</a:t>
            </a:r>
            <a:r>
              <a:rPr sz="4000" spc="-470" dirty="0">
                <a:solidFill>
                  <a:srgbClr val="FFFFFF"/>
                </a:solidFill>
              </a:rPr>
              <a:t> </a:t>
            </a:r>
            <a:r>
              <a:rPr sz="4000" spc="155" dirty="0">
                <a:solidFill>
                  <a:srgbClr val="FFFFFF"/>
                </a:solidFill>
              </a:rPr>
              <a:t>b</a:t>
            </a:r>
            <a:r>
              <a:rPr sz="4000" spc="270" dirty="0">
                <a:solidFill>
                  <a:srgbClr val="FFFFFF"/>
                </a:solidFill>
              </a:rPr>
              <a:t>y</a:t>
            </a:r>
            <a:r>
              <a:rPr sz="4000" spc="-470" dirty="0">
                <a:solidFill>
                  <a:srgbClr val="FFFFFF"/>
                </a:solidFill>
              </a:rPr>
              <a:t> </a:t>
            </a:r>
            <a:r>
              <a:rPr sz="4000" spc="185" dirty="0">
                <a:solidFill>
                  <a:srgbClr val="FFFFFF"/>
                </a:solidFill>
              </a:rPr>
              <a:t>T</a:t>
            </a:r>
            <a:r>
              <a:rPr sz="4000" spc="215" dirty="0">
                <a:solidFill>
                  <a:srgbClr val="FFFFFF"/>
                </a:solidFill>
              </a:rPr>
              <a:t>o</a:t>
            </a:r>
            <a:r>
              <a:rPr sz="4000" spc="375" dirty="0">
                <a:solidFill>
                  <a:srgbClr val="FFFFFF"/>
                </a:solidFill>
              </a:rPr>
              <a:t>t</a:t>
            </a:r>
            <a:r>
              <a:rPr sz="4000" spc="265" dirty="0">
                <a:solidFill>
                  <a:srgbClr val="FFFFFF"/>
                </a:solidFill>
              </a:rPr>
              <a:t>a</a:t>
            </a:r>
            <a:r>
              <a:rPr sz="4000" spc="200" dirty="0">
                <a:solidFill>
                  <a:srgbClr val="FFFFFF"/>
                </a:solidFill>
              </a:rPr>
              <a:t>l</a:t>
            </a:r>
            <a:r>
              <a:rPr sz="4000" spc="-470" dirty="0">
                <a:solidFill>
                  <a:srgbClr val="FFFFFF"/>
                </a:solidFill>
              </a:rPr>
              <a:t> </a:t>
            </a:r>
            <a:r>
              <a:rPr sz="4000" spc="325" dirty="0">
                <a:solidFill>
                  <a:srgbClr val="FFFFFF"/>
                </a:solidFill>
              </a:rPr>
              <a:t>O</a:t>
            </a:r>
            <a:r>
              <a:rPr sz="4000" spc="275" dirty="0">
                <a:solidFill>
                  <a:srgbClr val="FFFFFF"/>
                </a:solidFill>
              </a:rPr>
              <a:t>r</a:t>
            </a:r>
            <a:r>
              <a:rPr sz="4000" spc="155" dirty="0">
                <a:solidFill>
                  <a:srgbClr val="FFFFFF"/>
                </a:solidFill>
              </a:rPr>
              <a:t>d</a:t>
            </a:r>
            <a:r>
              <a:rPr sz="4000" spc="204" dirty="0">
                <a:solidFill>
                  <a:srgbClr val="FFFFFF"/>
                </a:solidFill>
              </a:rPr>
              <a:t>e</a:t>
            </a:r>
            <a:r>
              <a:rPr sz="4000" spc="275" dirty="0">
                <a:solidFill>
                  <a:srgbClr val="FFFFFF"/>
                </a:solidFill>
              </a:rPr>
              <a:t>r</a:t>
            </a:r>
            <a:r>
              <a:rPr sz="4000" spc="20" dirty="0">
                <a:solidFill>
                  <a:srgbClr val="FFFFFF"/>
                </a:solidFill>
              </a:rPr>
              <a:t>s</a:t>
            </a:r>
            <a:endParaRPr sz="4000"/>
          </a:p>
        </p:txBody>
      </p:sp>
      <p:grpSp>
        <p:nvGrpSpPr>
          <p:cNvPr id="6" name="object 6"/>
          <p:cNvGrpSpPr/>
          <p:nvPr/>
        </p:nvGrpSpPr>
        <p:grpSpPr>
          <a:xfrm>
            <a:off x="2806547" y="5048132"/>
            <a:ext cx="9238339" cy="4159904"/>
            <a:chOff x="-95257" y="4151980"/>
            <a:chExt cx="9238339" cy="4159904"/>
          </a:xfrm>
        </p:grpSpPr>
        <p:pic>
          <p:nvPicPr>
            <p:cNvPr id="7" name="object 7"/>
            <p:cNvPicPr/>
            <p:nvPr/>
          </p:nvPicPr>
          <p:blipFill>
            <a:blip r:embed="rId4" cstate="print"/>
            <a:stretch>
              <a:fillRect/>
            </a:stretch>
          </p:blipFill>
          <p:spPr>
            <a:xfrm>
              <a:off x="3047083" y="4844785"/>
              <a:ext cx="6095999" cy="3467099"/>
            </a:xfrm>
            <a:prstGeom prst="rect">
              <a:avLst/>
            </a:prstGeom>
          </p:spPr>
        </p:pic>
        <p:pic>
          <p:nvPicPr>
            <p:cNvPr id="10" name="object 10"/>
            <p:cNvPicPr/>
            <p:nvPr/>
          </p:nvPicPr>
          <p:blipFill>
            <a:blip r:embed="rId5" cstate="print"/>
            <a:stretch>
              <a:fillRect/>
            </a:stretch>
          </p:blipFill>
          <p:spPr>
            <a:xfrm>
              <a:off x="-95257" y="4151980"/>
              <a:ext cx="3142340" cy="2155989"/>
            </a:xfrm>
            <a:prstGeom prst="rect">
              <a:avLst/>
            </a:prstGeom>
          </p:spPr>
        </p:pic>
      </p:grpSp>
      <p:pic>
        <p:nvPicPr>
          <p:cNvPr id="12" name="Picture 11">
            <a:extLst>
              <a:ext uri="{FF2B5EF4-FFF2-40B4-BE49-F238E27FC236}">
                <a16:creationId xmlns:a16="http://schemas.microsoft.com/office/drawing/2014/main" id="{E5C763BF-F057-4DAB-81F7-174331D602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503" y="1686146"/>
            <a:ext cx="7991174" cy="297153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2782746" cy="3488725"/>
          </a:xfrm>
          <a:prstGeom prst="rect">
            <a:avLst/>
          </a:prstGeom>
        </p:spPr>
      </p:pic>
      <p:sp>
        <p:nvSpPr>
          <p:cNvPr id="3" name="object 3"/>
          <p:cNvSpPr/>
          <p:nvPr/>
        </p:nvSpPr>
        <p:spPr>
          <a:xfrm>
            <a:off x="612306" y="611986"/>
            <a:ext cx="9044940" cy="1069975"/>
          </a:xfrm>
          <a:custGeom>
            <a:avLst/>
            <a:gdLst/>
            <a:ahLst/>
            <a:cxnLst/>
            <a:rect l="l" t="t" r="r" b="b"/>
            <a:pathLst>
              <a:path w="9044940" h="1069975">
                <a:moveTo>
                  <a:pt x="8392193" y="1069503"/>
                </a:moveTo>
                <a:lnTo>
                  <a:pt x="654164" y="1069503"/>
                </a:lnTo>
                <a:lnTo>
                  <a:pt x="600522" y="1067731"/>
                </a:lnTo>
                <a:lnTo>
                  <a:pt x="548064" y="1062504"/>
                </a:lnTo>
                <a:lnTo>
                  <a:pt x="496969" y="1053962"/>
                </a:lnTo>
                <a:lnTo>
                  <a:pt x="447405" y="1042241"/>
                </a:lnTo>
                <a:lnTo>
                  <a:pt x="399540" y="1027480"/>
                </a:lnTo>
                <a:lnTo>
                  <a:pt x="353543" y="1009815"/>
                </a:lnTo>
                <a:lnTo>
                  <a:pt x="309583" y="989385"/>
                </a:lnTo>
                <a:lnTo>
                  <a:pt x="267827" y="966327"/>
                </a:lnTo>
                <a:lnTo>
                  <a:pt x="228444" y="940779"/>
                </a:lnTo>
                <a:lnTo>
                  <a:pt x="191603" y="912878"/>
                </a:lnTo>
                <a:lnTo>
                  <a:pt x="157471" y="882762"/>
                </a:lnTo>
                <a:lnTo>
                  <a:pt x="126217" y="850569"/>
                </a:lnTo>
                <a:lnTo>
                  <a:pt x="98010" y="816436"/>
                </a:lnTo>
                <a:lnTo>
                  <a:pt x="73017" y="780501"/>
                </a:lnTo>
                <a:lnTo>
                  <a:pt x="51408" y="742901"/>
                </a:lnTo>
                <a:lnTo>
                  <a:pt x="33350" y="703774"/>
                </a:lnTo>
                <a:lnTo>
                  <a:pt x="19012" y="663258"/>
                </a:lnTo>
                <a:lnTo>
                  <a:pt x="8562" y="621491"/>
                </a:lnTo>
                <a:lnTo>
                  <a:pt x="2168" y="578609"/>
                </a:lnTo>
                <a:lnTo>
                  <a:pt x="0" y="534752"/>
                </a:lnTo>
                <a:lnTo>
                  <a:pt x="2168" y="490893"/>
                </a:lnTo>
                <a:lnTo>
                  <a:pt x="8562" y="448012"/>
                </a:lnTo>
                <a:lnTo>
                  <a:pt x="19012" y="406244"/>
                </a:lnTo>
                <a:lnTo>
                  <a:pt x="33350" y="365728"/>
                </a:lnTo>
                <a:lnTo>
                  <a:pt x="51408" y="326602"/>
                </a:lnTo>
                <a:lnTo>
                  <a:pt x="73017" y="289002"/>
                </a:lnTo>
                <a:lnTo>
                  <a:pt x="98010" y="253067"/>
                </a:lnTo>
                <a:lnTo>
                  <a:pt x="126217" y="218934"/>
                </a:lnTo>
                <a:lnTo>
                  <a:pt x="157471" y="186741"/>
                </a:lnTo>
                <a:lnTo>
                  <a:pt x="191603" y="156625"/>
                </a:lnTo>
                <a:lnTo>
                  <a:pt x="228444" y="128724"/>
                </a:lnTo>
                <a:lnTo>
                  <a:pt x="267827" y="103176"/>
                </a:lnTo>
                <a:lnTo>
                  <a:pt x="309583" y="80118"/>
                </a:lnTo>
                <a:lnTo>
                  <a:pt x="353543" y="59688"/>
                </a:lnTo>
                <a:lnTo>
                  <a:pt x="399540" y="42023"/>
                </a:lnTo>
                <a:lnTo>
                  <a:pt x="447405" y="27262"/>
                </a:lnTo>
                <a:lnTo>
                  <a:pt x="496969" y="15541"/>
                </a:lnTo>
                <a:lnTo>
                  <a:pt x="548064" y="6998"/>
                </a:lnTo>
                <a:lnTo>
                  <a:pt x="600522" y="1772"/>
                </a:lnTo>
                <a:lnTo>
                  <a:pt x="654174" y="0"/>
                </a:lnTo>
                <a:lnTo>
                  <a:pt x="8392183" y="0"/>
                </a:lnTo>
                <a:lnTo>
                  <a:pt x="8445835" y="1772"/>
                </a:lnTo>
                <a:lnTo>
                  <a:pt x="8498293" y="6998"/>
                </a:lnTo>
                <a:lnTo>
                  <a:pt x="8549389" y="15541"/>
                </a:lnTo>
                <a:lnTo>
                  <a:pt x="8598953" y="27262"/>
                </a:lnTo>
                <a:lnTo>
                  <a:pt x="8646817" y="42023"/>
                </a:lnTo>
                <a:lnTo>
                  <a:pt x="8692814" y="59688"/>
                </a:lnTo>
                <a:lnTo>
                  <a:pt x="8736774" y="80118"/>
                </a:lnTo>
                <a:lnTo>
                  <a:pt x="8778530" y="103176"/>
                </a:lnTo>
                <a:lnTo>
                  <a:pt x="8817913" y="128724"/>
                </a:lnTo>
                <a:lnTo>
                  <a:pt x="8854754" y="156625"/>
                </a:lnTo>
                <a:lnTo>
                  <a:pt x="8888886" y="186741"/>
                </a:lnTo>
                <a:lnTo>
                  <a:pt x="8920140" y="218934"/>
                </a:lnTo>
                <a:lnTo>
                  <a:pt x="8948347" y="253067"/>
                </a:lnTo>
                <a:lnTo>
                  <a:pt x="8973340" y="289002"/>
                </a:lnTo>
                <a:lnTo>
                  <a:pt x="8994949" y="326602"/>
                </a:lnTo>
                <a:lnTo>
                  <a:pt x="9013007" y="365728"/>
                </a:lnTo>
                <a:lnTo>
                  <a:pt x="9027346" y="406244"/>
                </a:lnTo>
                <a:lnTo>
                  <a:pt x="9037796" y="448012"/>
                </a:lnTo>
                <a:lnTo>
                  <a:pt x="9044189" y="490893"/>
                </a:lnTo>
                <a:lnTo>
                  <a:pt x="9044827" y="503785"/>
                </a:lnTo>
                <a:lnTo>
                  <a:pt x="9044827" y="565718"/>
                </a:lnTo>
                <a:lnTo>
                  <a:pt x="9037796" y="621491"/>
                </a:lnTo>
                <a:lnTo>
                  <a:pt x="9027346" y="663258"/>
                </a:lnTo>
                <a:lnTo>
                  <a:pt x="9013007" y="703774"/>
                </a:lnTo>
                <a:lnTo>
                  <a:pt x="8994949" y="742901"/>
                </a:lnTo>
                <a:lnTo>
                  <a:pt x="8973340" y="780501"/>
                </a:lnTo>
                <a:lnTo>
                  <a:pt x="8948347" y="816436"/>
                </a:lnTo>
                <a:lnTo>
                  <a:pt x="8920140" y="850569"/>
                </a:lnTo>
                <a:lnTo>
                  <a:pt x="8888886" y="882762"/>
                </a:lnTo>
                <a:lnTo>
                  <a:pt x="8854754" y="912878"/>
                </a:lnTo>
                <a:lnTo>
                  <a:pt x="8817913" y="940779"/>
                </a:lnTo>
                <a:lnTo>
                  <a:pt x="8778530" y="966327"/>
                </a:lnTo>
                <a:lnTo>
                  <a:pt x="8736774" y="989385"/>
                </a:lnTo>
                <a:lnTo>
                  <a:pt x="8692814" y="1009815"/>
                </a:lnTo>
                <a:lnTo>
                  <a:pt x="8646817" y="1027480"/>
                </a:lnTo>
                <a:lnTo>
                  <a:pt x="8598953" y="1042241"/>
                </a:lnTo>
                <a:lnTo>
                  <a:pt x="8549389" y="1053962"/>
                </a:lnTo>
                <a:lnTo>
                  <a:pt x="8498293" y="1062504"/>
                </a:lnTo>
                <a:lnTo>
                  <a:pt x="8445835" y="1067731"/>
                </a:lnTo>
                <a:lnTo>
                  <a:pt x="8392193" y="1069503"/>
                </a:lnTo>
                <a:close/>
              </a:path>
            </a:pathLst>
          </a:custGeom>
          <a:solidFill>
            <a:srgbClr val="375C28"/>
          </a:solidFill>
        </p:spPr>
        <p:txBody>
          <a:bodyPr wrap="square" lIns="0" tIns="0" rIns="0" bIns="0" rtlCol="0"/>
          <a:lstStyle/>
          <a:p>
            <a:endParaRPr/>
          </a:p>
        </p:txBody>
      </p:sp>
      <p:sp>
        <p:nvSpPr>
          <p:cNvPr id="4" name="object 4"/>
          <p:cNvSpPr txBox="1">
            <a:spLocks noGrp="1"/>
          </p:cNvSpPr>
          <p:nvPr>
            <p:ph type="title"/>
          </p:nvPr>
        </p:nvSpPr>
        <p:spPr>
          <a:xfrm>
            <a:off x="891458" y="777117"/>
            <a:ext cx="8488045" cy="635000"/>
          </a:xfrm>
          <a:prstGeom prst="rect">
            <a:avLst/>
          </a:prstGeom>
        </p:spPr>
        <p:txBody>
          <a:bodyPr vert="horz" wrap="square" lIns="0" tIns="12700" rIns="0" bIns="0" rtlCol="0">
            <a:spAutoFit/>
          </a:bodyPr>
          <a:lstStyle/>
          <a:p>
            <a:pPr marL="12700">
              <a:lnSpc>
                <a:spcPct val="100000"/>
              </a:lnSpc>
              <a:spcBef>
                <a:spcPts val="100"/>
              </a:spcBef>
            </a:pPr>
            <a:r>
              <a:rPr sz="4000" spc="610" dirty="0">
                <a:solidFill>
                  <a:srgbClr val="FFFFFF"/>
                </a:solidFill>
              </a:rPr>
              <a:t>B</a:t>
            </a:r>
            <a:r>
              <a:rPr sz="4000" spc="215" dirty="0">
                <a:solidFill>
                  <a:srgbClr val="FFFFFF"/>
                </a:solidFill>
              </a:rPr>
              <a:t>o</a:t>
            </a:r>
            <a:r>
              <a:rPr sz="4000" spc="375" dirty="0">
                <a:solidFill>
                  <a:srgbClr val="FFFFFF"/>
                </a:solidFill>
              </a:rPr>
              <a:t>tt</a:t>
            </a:r>
            <a:r>
              <a:rPr sz="4000" spc="215" dirty="0">
                <a:solidFill>
                  <a:srgbClr val="FFFFFF"/>
                </a:solidFill>
              </a:rPr>
              <a:t>o</a:t>
            </a:r>
            <a:r>
              <a:rPr sz="4000" spc="145" dirty="0">
                <a:solidFill>
                  <a:srgbClr val="FFFFFF"/>
                </a:solidFill>
              </a:rPr>
              <a:t>m</a:t>
            </a:r>
            <a:r>
              <a:rPr sz="4000" spc="-470" dirty="0">
                <a:solidFill>
                  <a:srgbClr val="FFFFFF"/>
                </a:solidFill>
              </a:rPr>
              <a:t> </a:t>
            </a:r>
            <a:r>
              <a:rPr sz="4000" spc="-70" dirty="0">
                <a:solidFill>
                  <a:srgbClr val="FFFFFF"/>
                </a:solidFill>
              </a:rPr>
              <a:t>5</a:t>
            </a:r>
            <a:r>
              <a:rPr sz="4000" spc="-470" dirty="0">
                <a:solidFill>
                  <a:srgbClr val="FFFFFF"/>
                </a:solidFill>
              </a:rPr>
              <a:t> </a:t>
            </a:r>
            <a:r>
              <a:rPr sz="4000" spc="15" dirty="0">
                <a:solidFill>
                  <a:srgbClr val="FFFFFF"/>
                </a:solidFill>
              </a:rPr>
              <a:t>s</a:t>
            </a:r>
            <a:r>
              <a:rPr sz="4000" spc="204" dirty="0">
                <a:solidFill>
                  <a:srgbClr val="FFFFFF"/>
                </a:solidFill>
              </a:rPr>
              <a:t>e</a:t>
            </a:r>
            <a:r>
              <a:rPr sz="4000" spc="195" dirty="0">
                <a:solidFill>
                  <a:srgbClr val="FFFFFF"/>
                </a:solidFill>
              </a:rPr>
              <a:t>ll</a:t>
            </a:r>
            <a:r>
              <a:rPr sz="4000" spc="204" dirty="0">
                <a:solidFill>
                  <a:srgbClr val="FFFFFF"/>
                </a:solidFill>
              </a:rPr>
              <a:t>e</a:t>
            </a:r>
            <a:r>
              <a:rPr sz="4000" spc="275" dirty="0">
                <a:solidFill>
                  <a:srgbClr val="FFFFFF"/>
                </a:solidFill>
              </a:rPr>
              <a:t>r</a:t>
            </a:r>
            <a:r>
              <a:rPr sz="4000" spc="20" dirty="0">
                <a:solidFill>
                  <a:srgbClr val="FFFFFF"/>
                </a:solidFill>
              </a:rPr>
              <a:t>s</a:t>
            </a:r>
            <a:r>
              <a:rPr sz="4000" spc="-470" dirty="0">
                <a:solidFill>
                  <a:srgbClr val="FFFFFF"/>
                </a:solidFill>
              </a:rPr>
              <a:t> </a:t>
            </a:r>
            <a:r>
              <a:rPr sz="4000" spc="155" dirty="0">
                <a:solidFill>
                  <a:srgbClr val="FFFFFF"/>
                </a:solidFill>
              </a:rPr>
              <a:t>b</a:t>
            </a:r>
            <a:r>
              <a:rPr sz="4000" spc="270" dirty="0">
                <a:solidFill>
                  <a:srgbClr val="FFFFFF"/>
                </a:solidFill>
              </a:rPr>
              <a:t>y</a:t>
            </a:r>
            <a:r>
              <a:rPr sz="4000" spc="-470" dirty="0">
                <a:solidFill>
                  <a:srgbClr val="FFFFFF"/>
                </a:solidFill>
              </a:rPr>
              <a:t> </a:t>
            </a:r>
            <a:r>
              <a:rPr sz="4000" spc="185" dirty="0">
                <a:solidFill>
                  <a:srgbClr val="FFFFFF"/>
                </a:solidFill>
              </a:rPr>
              <a:t>T</a:t>
            </a:r>
            <a:r>
              <a:rPr sz="4000" spc="215" dirty="0">
                <a:solidFill>
                  <a:srgbClr val="FFFFFF"/>
                </a:solidFill>
              </a:rPr>
              <a:t>o</a:t>
            </a:r>
            <a:r>
              <a:rPr sz="4000" spc="375" dirty="0">
                <a:solidFill>
                  <a:srgbClr val="FFFFFF"/>
                </a:solidFill>
              </a:rPr>
              <a:t>t</a:t>
            </a:r>
            <a:r>
              <a:rPr sz="4000" spc="265" dirty="0">
                <a:solidFill>
                  <a:srgbClr val="FFFFFF"/>
                </a:solidFill>
              </a:rPr>
              <a:t>a</a:t>
            </a:r>
            <a:r>
              <a:rPr sz="4000" spc="200" dirty="0">
                <a:solidFill>
                  <a:srgbClr val="FFFFFF"/>
                </a:solidFill>
              </a:rPr>
              <a:t>l</a:t>
            </a:r>
            <a:r>
              <a:rPr sz="4000" spc="-470" dirty="0">
                <a:solidFill>
                  <a:srgbClr val="FFFFFF"/>
                </a:solidFill>
              </a:rPr>
              <a:t> </a:t>
            </a:r>
            <a:r>
              <a:rPr sz="4000" spc="325" dirty="0">
                <a:solidFill>
                  <a:srgbClr val="FFFFFF"/>
                </a:solidFill>
              </a:rPr>
              <a:t>O</a:t>
            </a:r>
            <a:r>
              <a:rPr sz="4000" spc="275" dirty="0">
                <a:solidFill>
                  <a:srgbClr val="FFFFFF"/>
                </a:solidFill>
              </a:rPr>
              <a:t>r</a:t>
            </a:r>
            <a:r>
              <a:rPr sz="4000" spc="155" dirty="0">
                <a:solidFill>
                  <a:srgbClr val="FFFFFF"/>
                </a:solidFill>
              </a:rPr>
              <a:t>d</a:t>
            </a:r>
            <a:r>
              <a:rPr sz="4000" spc="204" dirty="0">
                <a:solidFill>
                  <a:srgbClr val="FFFFFF"/>
                </a:solidFill>
              </a:rPr>
              <a:t>e</a:t>
            </a:r>
            <a:r>
              <a:rPr sz="4000" spc="275" dirty="0">
                <a:solidFill>
                  <a:srgbClr val="FFFFFF"/>
                </a:solidFill>
              </a:rPr>
              <a:t>r</a:t>
            </a:r>
            <a:r>
              <a:rPr sz="4000" spc="20" dirty="0">
                <a:solidFill>
                  <a:srgbClr val="FFFFFF"/>
                </a:solidFill>
              </a:rPr>
              <a:t>s</a:t>
            </a:r>
            <a:endParaRPr sz="4000" dirty="0"/>
          </a:p>
        </p:txBody>
      </p:sp>
      <p:pic>
        <p:nvPicPr>
          <p:cNvPr id="5" name="object 5"/>
          <p:cNvPicPr/>
          <p:nvPr/>
        </p:nvPicPr>
        <p:blipFill>
          <a:blip r:embed="rId3" cstate="print"/>
          <a:stretch>
            <a:fillRect/>
          </a:stretch>
        </p:blipFill>
        <p:spPr>
          <a:xfrm>
            <a:off x="9183297" y="220007"/>
            <a:ext cx="1581494" cy="1588419"/>
          </a:xfrm>
          <a:prstGeom prst="rect">
            <a:avLst/>
          </a:prstGeom>
        </p:spPr>
      </p:pic>
      <p:grpSp>
        <p:nvGrpSpPr>
          <p:cNvPr id="6" name="object 6"/>
          <p:cNvGrpSpPr/>
          <p:nvPr/>
        </p:nvGrpSpPr>
        <p:grpSpPr>
          <a:xfrm>
            <a:off x="4419600" y="5143500"/>
            <a:ext cx="8207824" cy="4116105"/>
            <a:chOff x="1200143" y="4335526"/>
            <a:chExt cx="8207824" cy="4116105"/>
          </a:xfrm>
        </p:grpSpPr>
        <p:pic>
          <p:nvPicPr>
            <p:cNvPr id="7" name="object 7"/>
            <p:cNvPicPr/>
            <p:nvPr/>
          </p:nvPicPr>
          <p:blipFill>
            <a:blip r:embed="rId4" cstate="print"/>
            <a:stretch>
              <a:fillRect/>
            </a:stretch>
          </p:blipFill>
          <p:spPr>
            <a:xfrm>
              <a:off x="3047084" y="4755931"/>
              <a:ext cx="6360883" cy="3695700"/>
            </a:xfrm>
            <a:prstGeom prst="rect">
              <a:avLst/>
            </a:prstGeom>
          </p:spPr>
        </p:pic>
        <p:pic>
          <p:nvPicPr>
            <p:cNvPr id="11" name="object 11"/>
            <p:cNvPicPr/>
            <p:nvPr/>
          </p:nvPicPr>
          <p:blipFill>
            <a:blip r:embed="rId5" cstate="print"/>
            <a:stretch>
              <a:fillRect/>
            </a:stretch>
          </p:blipFill>
          <p:spPr>
            <a:xfrm>
              <a:off x="1200143" y="4335526"/>
              <a:ext cx="1847370" cy="2155989"/>
            </a:xfrm>
            <a:prstGeom prst="rect">
              <a:avLst/>
            </a:prstGeom>
          </p:spPr>
        </p:pic>
      </p:grpSp>
      <p:pic>
        <p:nvPicPr>
          <p:cNvPr id="13" name="Picture 12">
            <a:extLst>
              <a:ext uri="{FF2B5EF4-FFF2-40B4-BE49-F238E27FC236}">
                <a16:creationId xmlns:a16="http://schemas.microsoft.com/office/drawing/2014/main" id="{C2292546-05B7-4128-820C-7810AB358C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9265" y="1808426"/>
            <a:ext cx="9044939" cy="29475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941705"/>
            <a:ext cx="3218180" cy="939800"/>
          </a:xfrm>
          <a:prstGeom prst="rect">
            <a:avLst/>
          </a:prstGeom>
        </p:spPr>
        <p:txBody>
          <a:bodyPr vert="horz" wrap="square" lIns="0" tIns="12700" rIns="0" bIns="0" rtlCol="0">
            <a:spAutoFit/>
          </a:bodyPr>
          <a:lstStyle/>
          <a:p>
            <a:pPr marL="12700">
              <a:lnSpc>
                <a:spcPct val="100000"/>
              </a:lnSpc>
              <a:spcBef>
                <a:spcPts val="100"/>
              </a:spcBef>
            </a:pPr>
            <a:r>
              <a:rPr spc="550" dirty="0"/>
              <a:t>I</a:t>
            </a:r>
            <a:r>
              <a:rPr spc="175" dirty="0"/>
              <a:t>n</a:t>
            </a:r>
            <a:r>
              <a:rPr spc="30" dirty="0"/>
              <a:t>s</a:t>
            </a:r>
            <a:r>
              <a:rPr spc="305" dirty="0"/>
              <a:t>i</a:t>
            </a:r>
            <a:r>
              <a:rPr spc="275" dirty="0"/>
              <a:t>g</a:t>
            </a:r>
            <a:r>
              <a:rPr spc="175" dirty="0"/>
              <a:t>h</a:t>
            </a:r>
            <a:r>
              <a:rPr spc="575" dirty="0"/>
              <a:t>t</a:t>
            </a:r>
            <a:r>
              <a:rPr spc="30" dirty="0"/>
              <a:t>s</a:t>
            </a:r>
          </a:p>
        </p:txBody>
      </p:sp>
      <p:pic>
        <p:nvPicPr>
          <p:cNvPr id="3" name="object 3"/>
          <p:cNvPicPr/>
          <p:nvPr/>
        </p:nvPicPr>
        <p:blipFill>
          <a:blip r:embed="rId2" cstate="print"/>
          <a:stretch>
            <a:fillRect/>
          </a:stretch>
        </p:blipFill>
        <p:spPr>
          <a:xfrm>
            <a:off x="1513699" y="2432743"/>
            <a:ext cx="164899" cy="164899"/>
          </a:xfrm>
          <a:prstGeom prst="rect">
            <a:avLst/>
          </a:prstGeom>
        </p:spPr>
      </p:pic>
      <p:pic>
        <p:nvPicPr>
          <p:cNvPr id="4" name="object 4"/>
          <p:cNvPicPr/>
          <p:nvPr/>
        </p:nvPicPr>
        <p:blipFill>
          <a:blip r:embed="rId3" cstate="print"/>
          <a:stretch>
            <a:fillRect/>
          </a:stretch>
        </p:blipFill>
        <p:spPr>
          <a:xfrm>
            <a:off x="1513699" y="3868341"/>
            <a:ext cx="164899" cy="164899"/>
          </a:xfrm>
          <a:prstGeom prst="rect">
            <a:avLst/>
          </a:prstGeom>
        </p:spPr>
      </p:pic>
      <p:pic>
        <p:nvPicPr>
          <p:cNvPr id="5" name="object 5"/>
          <p:cNvPicPr/>
          <p:nvPr/>
        </p:nvPicPr>
        <p:blipFill>
          <a:blip r:embed="rId4" cstate="print"/>
          <a:stretch>
            <a:fillRect/>
          </a:stretch>
        </p:blipFill>
        <p:spPr>
          <a:xfrm>
            <a:off x="1513699" y="6739536"/>
            <a:ext cx="164899" cy="164899"/>
          </a:xfrm>
          <a:prstGeom prst="rect">
            <a:avLst/>
          </a:prstGeom>
        </p:spPr>
      </p:pic>
      <p:pic>
        <p:nvPicPr>
          <p:cNvPr id="6" name="object 6"/>
          <p:cNvPicPr/>
          <p:nvPr/>
        </p:nvPicPr>
        <p:blipFill>
          <a:blip r:embed="rId3" cstate="print"/>
          <a:stretch>
            <a:fillRect/>
          </a:stretch>
        </p:blipFill>
        <p:spPr>
          <a:xfrm>
            <a:off x="1513699" y="8175134"/>
            <a:ext cx="164899" cy="164899"/>
          </a:xfrm>
          <a:prstGeom prst="rect">
            <a:avLst/>
          </a:prstGeom>
        </p:spPr>
      </p:pic>
      <p:sp>
        <p:nvSpPr>
          <p:cNvPr id="7" name="object 7"/>
          <p:cNvSpPr txBox="1"/>
          <p:nvPr/>
        </p:nvSpPr>
        <p:spPr>
          <a:xfrm>
            <a:off x="1895364" y="2048204"/>
            <a:ext cx="14652625" cy="7177927"/>
          </a:xfrm>
          <a:prstGeom prst="rect">
            <a:avLst/>
          </a:prstGeom>
        </p:spPr>
        <p:txBody>
          <a:bodyPr vert="horz" wrap="square" lIns="0" tIns="112395" rIns="0" bIns="0" rtlCol="0">
            <a:spAutoFit/>
          </a:bodyPr>
          <a:lstStyle/>
          <a:p>
            <a:pPr marL="12700">
              <a:lnSpc>
                <a:spcPct val="100000"/>
              </a:lnSpc>
              <a:spcBef>
                <a:spcPts val="885"/>
              </a:spcBef>
            </a:pPr>
            <a:r>
              <a:rPr sz="4050" spc="-60" dirty="0">
                <a:latin typeface="Tahoma"/>
                <a:cs typeface="Tahoma"/>
              </a:rPr>
              <a:t>The</a:t>
            </a:r>
            <a:r>
              <a:rPr sz="4050" spc="-330" dirty="0">
                <a:latin typeface="Tahoma"/>
                <a:cs typeface="Tahoma"/>
              </a:rPr>
              <a:t> </a:t>
            </a:r>
            <a:r>
              <a:rPr sz="4050" spc="-90" dirty="0">
                <a:latin typeface="Tahoma"/>
                <a:cs typeface="Tahoma"/>
              </a:rPr>
              <a:t>peak</a:t>
            </a:r>
            <a:r>
              <a:rPr sz="4050" spc="-330" dirty="0">
                <a:latin typeface="Tahoma"/>
                <a:cs typeface="Tahoma"/>
              </a:rPr>
              <a:t> </a:t>
            </a:r>
            <a:r>
              <a:rPr sz="4050" spc="-60" dirty="0">
                <a:latin typeface="Tahoma"/>
                <a:cs typeface="Tahoma"/>
              </a:rPr>
              <a:t>for</a:t>
            </a:r>
            <a:r>
              <a:rPr sz="4050" spc="-330" dirty="0">
                <a:latin typeface="Tahoma"/>
                <a:cs typeface="Tahoma"/>
              </a:rPr>
              <a:t> </a:t>
            </a:r>
            <a:r>
              <a:rPr sz="4050" spc="-45" dirty="0">
                <a:latin typeface="Tahoma"/>
                <a:cs typeface="Tahoma"/>
              </a:rPr>
              <a:t>orders</a:t>
            </a:r>
            <a:r>
              <a:rPr sz="4050" spc="-325" dirty="0">
                <a:latin typeface="Tahoma"/>
                <a:cs typeface="Tahoma"/>
              </a:rPr>
              <a:t> </a:t>
            </a:r>
            <a:r>
              <a:rPr sz="4050" spc="20" dirty="0">
                <a:latin typeface="Tahoma"/>
                <a:cs typeface="Tahoma"/>
              </a:rPr>
              <a:t>is</a:t>
            </a:r>
            <a:r>
              <a:rPr sz="4050" spc="-330" dirty="0">
                <a:latin typeface="Tahoma"/>
                <a:cs typeface="Tahoma"/>
              </a:rPr>
              <a:t> </a:t>
            </a:r>
            <a:r>
              <a:rPr sz="4050" spc="-45" dirty="0">
                <a:latin typeface="Tahoma"/>
                <a:cs typeface="Tahoma"/>
              </a:rPr>
              <a:t>during</a:t>
            </a:r>
            <a:r>
              <a:rPr sz="4050" spc="-330" dirty="0">
                <a:latin typeface="Tahoma"/>
                <a:cs typeface="Tahoma"/>
              </a:rPr>
              <a:t> </a:t>
            </a:r>
            <a:r>
              <a:rPr sz="4050" spc="-130" dirty="0">
                <a:latin typeface="Tahoma"/>
                <a:cs typeface="Tahoma"/>
              </a:rPr>
              <a:t>weekends,</a:t>
            </a:r>
            <a:r>
              <a:rPr sz="4050" spc="-325" dirty="0">
                <a:latin typeface="Tahoma"/>
                <a:cs typeface="Tahoma"/>
              </a:rPr>
              <a:t> </a:t>
            </a:r>
            <a:r>
              <a:rPr sz="4050" spc="-35" dirty="0">
                <a:latin typeface="Tahoma"/>
                <a:cs typeface="Tahoma"/>
              </a:rPr>
              <a:t>especially</a:t>
            </a:r>
            <a:r>
              <a:rPr sz="4050" spc="-330" dirty="0">
                <a:latin typeface="Tahoma"/>
                <a:cs typeface="Tahoma"/>
              </a:rPr>
              <a:t> </a:t>
            </a:r>
            <a:r>
              <a:rPr sz="4050" spc="-30" dirty="0">
                <a:latin typeface="Tahoma"/>
                <a:cs typeface="Tahoma"/>
              </a:rPr>
              <a:t>on</a:t>
            </a:r>
            <a:r>
              <a:rPr sz="4050" spc="-330" dirty="0">
                <a:latin typeface="Tahoma"/>
                <a:cs typeface="Tahoma"/>
              </a:rPr>
              <a:t> </a:t>
            </a:r>
            <a:r>
              <a:rPr sz="4050" spc="-335" dirty="0">
                <a:solidFill>
                  <a:schemeClr val="accent6"/>
                </a:solidFill>
                <a:latin typeface="Tahoma"/>
                <a:cs typeface="Tahoma"/>
              </a:rPr>
              <a:t>Friday</a:t>
            </a:r>
            <a:r>
              <a:rPr sz="4050" spc="-245" dirty="0">
                <a:latin typeface="Tahoma"/>
                <a:cs typeface="Tahoma"/>
              </a:rPr>
              <a:t> </a:t>
            </a:r>
            <a:r>
              <a:rPr sz="4050" spc="-40" dirty="0">
                <a:latin typeface="Tahoma"/>
                <a:cs typeface="Tahoma"/>
              </a:rPr>
              <a:t>and</a:t>
            </a:r>
            <a:endParaRPr sz="4050" dirty="0">
              <a:latin typeface="Tahoma"/>
              <a:cs typeface="Tahoma"/>
            </a:endParaRPr>
          </a:p>
          <a:p>
            <a:pPr marL="12700">
              <a:lnSpc>
                <a:spcPct val="100000"/>
              </a:lnSpc>
              <a:spcBef>
                <a:spcPts val="795"/>
              </a:spcBef>
            </a:pPr>
            <a:r>
              <a:rPr sz="4050" spc="-470" dirty="0">
                <a:solidFill>
                  <a:schemeClr val="accent6"/>
                </a:solidFill>
                <a:latin typeface="Tahoma"/>
                <a:cs typeface="Tahoma"/>
              </a:rPr>
              <a:t>S</a:t>
            </a:r>
            <a:r>
              <a:rPr sz="4050" spc="-420" dirty="0">
                <a:solidFill>
                  <a:schemeClr val="accent6"/>
                </a:solidFill>
                <a:latin typeface="Tahoma"/>
                <a:cs typeface="Tahoma"/>
              </a:rPr>
              <a:t>a</a:t>
            </a:r>
            <a:r>
              <a:rPr sz="4050" spc="-355" dirty="0">
                <a:solidFill>
                  <a:schemeClr val="accent6"/>
                </a:solidFill>
                <a:latin typeface="Tahoma"/>
                <a:cs typeface="Tahoma"/>
              </a:rPr>
              <a:t>t</a:t>
            </a:r>
            <a:r>
              <a:rPr sz="4050" spc="-350" dirty="0">
                <a:solidFill>
                  <a:schemeClr val="accent6"/>
                </a:solidFill>
                <a:latin typeface="Tahoma"/>
                <a:cs typeface="Tahoma"/>
              </a:rPr>
              <a:t>u</a:t>
            </a:r>
            <a:r>
              <a:rPr sz="4050" spc="-340" dirty="0">
                <a:solidFill>
                  <a:schemeClr val="accent6"/>
                </a:solidFill>
                <a:latin typeface="Tahoma"/>
                <a:cs typeface="Tahoma"/>
              </a:rPr>
              <a:t>r</a:t>
            </a:r>
            <a:r>
              <a:rPr sz="4050" spc="-285" dirty="0">
                <a:solidFill>
                  <a:schemeClr val="accent6"/>
                </a:solidFill>
                <a:latin typeface="Tahoma"/>
                <a:cs typeface="Tahoma"/>
              </a:rPr>
              <a:t>d</a:t>
            </a:r>
            <a:r>
              <a:rPr sz="4050" spc="-420" dirty="0">
                <a:solidFill>
                  <a:schemeClr val="accent6"/>
                </a:solidFill>
                <a:latin typeface="Tahoma"/>
                <a:cs typeface="Tahoma"/>
              </a:rPr>
              <a:t>a</a:t>
            </a:r>
            <a:r>
              <a:rPr sz="4050" spc="-475" dirty="0">
                <a:solidFill>
                  <a:schemeClr val="accent6"/>
                </a:solidFill>
                <a:latin typeface="Tahoma"/>
                <a:cs typeface="Tahoma"/>
              </a:rPr>
              <a:t>y</a:t>
            </a:r>
            <a:r>
              <a:rPr sz="4050" spc="-250" dirty="0">
                <a:latin typeface="Tahoma"/>
                <a:cs typeface="Tahoma"/>
              </a:rPr>
              <a:t> </a:t>
            </a:r>
            <a:r>
              <a:rPr sz="4050" spc="-125" dirty="0">
                <a:latin typeface="Tahoma"/>
                <a:cs typeface="Tahoma"/>
              </a:rPr>
              <a:t>e</a:t>
            </a:r>
            <a:r>
              <a:rPr sz="4050" spc="-170" dirty="0">
                <a:latin typeface="Tahoma"/>
                <a:cs typeface="Tahoma"/>
              </a:rPr>
              <a:t>v</a:t>
            </a:r>
            <a:r>
              <a:rPr sz="4050" spc="-125" dirty="0">
                <a:latin typeface="Tahoma"/>
                <a:cs typeface="Tahoma"/>
              </a:rPr>
              <a:t>e</a:t>
            </a:r>
            <a:r>
              <a:rPr sz="4050" spc="-40" dirty="0">
                <a:latin typeface="Tahoma"/>
                <a:cs typeface="Tahoma"/>
              </a:rPr>
              <a:t>n</a:t>
            </a:r>
            <a:r>
              <a:rPr sz="4050" spc="95" dirty="0">
                <a:latin typeface="Tahoma"/>
                <a:cs typeface="Tahoma"/>
              </a:rPr>
              <a:t>i</a:t>
            </a:r>
            <a:r>
              <a:rPr sz="4050" spc="-40" dirty="0">
                <a:latin typeface="Tahoma"/>
                <a:cs typeface="Tahoma"/>
              </a:rPr>
              <a:t>n</a:t>
            </a:r>
            <a:r>
              <a:rPr sz="4050" spc="-300" dirty="0">
                <a:latin typeface="Tahoma"/>
                <a:cs typeface="Tahoma"/>
              </a:rPr>
              <a:t>g</a:t>
            </a:r>
            <a:r>
              <a:rPr sz="4050" spc="-65" dirty="0">
                <a:latin typeface="Tahoma"/>
                <a:cs typeface="Tahoma"/>
              </a:rPr>
              <a:t>s</a:t>
            </a:r>
            <a:r>
              <a:rPr sz="4050" spc="-300" dirty="0">
                <a:latin typeface="Tahoma"/>
                <a:cs typeface="Tahoma"/>
              </a:rPr>
              <a:t>.</a:t>
            </a:r>
            <a:endParaRPr sz="4050" dirty="0">
              <a:latin typeface="Tahoma"/>
              <a:cs typeface="Tahoma"/>
            </a:endParaRPr>
          </a:p>
          <a:p>
            <a:pPr marL="12700" marR="5080">
              <a:lnSpc>
                <a:spcPct val="116300"/>
              </a:lnSpc>
            </a:pPr>
            <a:r>
              <a:rPr sz="4050" spc="-20" dirty="0">
                <a:latin typeface="Tahoma"/>
                <a:cs typeface="Tahoma"/>
              </a:rPr>
              <a:t>T</a:t>
            </a:r>
            <a:r>
              <a:rPr sz="4050" spc="-40" dirty="0">
                <a:latin typeface="Tahoma"/>
                <a:cs typeface="Tahoma"/>
              </a:rPr>
              <a:t>h</a:t>
            </a:r>
            <a:r>
              <a:rPr sz="4050" spc="-120" dirty="0">
                <a:latin typeface="Tahoma"/>
                <a:cs typeface="Tahoma"/>
              </a:rPr>
              <a:t>e</a:t>
            </a:r>
            <a:r>
              <a:rPr sz="4050" spc="-330" dirty="0">
                <a:latin typeface="Tahoma"/>
                <a:cs typeface="Tahoma"/>
              </a:rPr>
              <a:t> </a:t>
            </a:r>
            <a:r>
              <a:rPr sz="4050" spc="-30" dirty="0">
                <a:latin typeface="Tahoma"/>
                <a:cs typeface="Tahoma"/>
              </a:rPr>
              <a:t>mo</a:t>
            </a:r>
            <a:r>
              <a:rPr sz="4050" spc="-40" dirty="0">
                <a:latin typeface="Tahoma"/>
                <a:cs typeface="Tahoma"/>
              </a:rPr>
              <a:t>n</a:t>
            </a:r>
            <a:r>
              <a:rPr sz="4050" spc="-25" dirty="0">
                <a:latin typeface="Tahoma"/>
                <a:cs typeface="Tahoma"/>
              </a:rPr>
              <a:t>t</a:t>
            </a:r>
            <a:r>
              <a:rPr sz="4050" spc="-40" dirty="0">
                <a:latin typeface="Tahoma"/>
                <a:cs typeface="Tahoma"/>
              </a:rPr>
              <a:t>h</a:t>
            </a:r>
            <a:r>
              <a:rPr sz="4050" spc="-60" dirty="0">
                <a:latin typeface="Tahoma"/>
                <a:cs typeface="Tahoma"/>
              </a:rPr>
              <a:t>s</a:t>
            </a:r>
            <a:r>
              <a:rPr sz="4050" spc="-330" dirty="0">
                <a:latin typeface="Tahoma"/>
                <a:cs typeface="Tahoma"/>
              </a:rPr>
              <a:t> </a:t>
            </a:r>
            <a:r>
              <a:rPr sz="4050" spc="-25" dirty="0">
                <a:latin typeface="Tahoma"/>
                <a:cs typeface="Tahoma"/>
              </a:rPr>
              <a:t>o</a:t>
            </a:r>
            <a:r>
              <a:rPr sz="4050" spc="-120" dirty="0">
                <a:latin typeface="Tahoma"/>
                <a:cs typeface="Tahoma"/>
              </a:rPr>
              <a:t>f</a:t>
            </a:r>
            <a:r>
              <a:rPr sz="4050" spc="-330" dirty="0">
                <a:latin typeface="Tahoma"/>
                <a:cs typeface="Tahoma"/>
              </a:rPr>
              <a:t> </a:t>
            </a:r>
            <a:r>
              <a:rPr sz="4050" spc="-210" dirty="0">
                <a:solidFill>
                  <a:schemeClr val="accent6"/>
                </a:solidFill>
                <a:latin typeface="Tahoma"/>
                <a:cs typeface="Tahoma"/>
              </a:rPr>
              <a:t>M</a:t>
            </a:r>
            <a:r>
              <a:rPr sz="4050" spc="-420" dirty="0">
                <a:solidFill>
                  <a:schemeClr val="accent6"/>
                </a:solidFill>
                <a:latin typeface="Tahoma"/>
                <a:cs typeface="Tahoma"/>
              </a:rPr>
              <a:t>a</a:t>
            </a:r>
            <a:r>
              <a:rPr sz="4050" spc="-475" dirty="0">
                <a:solidFill>
                  <a:schemeClr val="accent6"/>
                </a:solidFill>
                <a:latin typeface="Tahoma"/>
                <a:cs typeface="Tahoma"/>
              </a:rPr>
              <a:t>y</a:t>
            </a:r>
            <a:r>
              <a:rPr sz="4050" spc="-250" dirty="0">
                <a:latin typeface="Tahoma"/>
                <a:cs typeface="Tahoma"/>
              </a:rPr>
              <a:t> </a:t>
            </a:r>
            <a:r>
              <a:rPr sz="4050" spc="-120" dirty="0">
                <a:latin typeface="Tahoma"/>
                <a:cs typeface="Tahoma"/>
              </a:rPr>
              <a:t>a</a:t>
            </a:r>
            <a:r>
              <a:rPr sz="4050" spc="-40" dirty="0">
                <a:latin typeface="Tahoma"/>
                <a:cs typeface="Tahoma"/>
              </a:rPr>
              <a:t>n</a:t>
            </a:r>
            <a:r>
              <a:rPr sz="4050" spc="30" dirty="0">
                <a:latin typeface="Tahoma"/>
                <a:cs typeface="Tahoma"/>
              </a:rPr>
              <a:t>d</a:t>
            </a:r>
            <a:r>
              <a:rPr sz="4050" spc="-330" dirty="0">
                <a:latin typeface="Tahoma"/>
                <a:cs typeface="Tahoma"/>
              </a:rPr>
              <a:t> </a:t>
            </a:r>
            <a:r>
              <a:rPr sz="4050" spc="-940" dirty="0">
                <a:solidFill>
                  <a:schemeClr val="accent6"/>
                </a:solidFill>
                <a:latin typeface="Tahoma"/>
                <a:cs typeface="Tahoma"/>
              </a:rPr>
              <a:t>J</a:t>
            </a:r>
            <a:r>
              <a:rPr sz="4050" spc="-350" dirty="0">
                <a:solidFill>
                  <a:schemeClr val="accent6"/>
                </a:solidFill>
                <a:latin typeface="Tahoma"/>
                <a:cs typeface="Tahoma"/>
              </a:rPr>
              <a:t>u</a:t>
            </a:r>
            <a:r>
              <a:rPr sz="4050" spc="-200" dirty="0">
                <a:solidFill>
                  <a:schemeClr val="accent6"/>
                </a:solidFill>
                <a:latin typeface="Tahoma"/>
                <a:cs typeface="Tahoma"/>
              </a:rPr>
              <a:t>l</a:t>
            </a:r>
            <a:r>
              <a:rPr sz="4050" spc="-475" dirty="0">
                <a:solidFill>
                  <a:schemeClr val="accent6"/>
                </a:solidFill>
                <a:latin typeface="Tahoma"/>
                <a:cs typeface="Tahoma"/>
              </a:rPr>
              <a:t>y</a:t>
            </a:r>
            <a:r>
              <a:rPr sz="4050" spc="-250" dirty="0">
                <a:latin typeface="Tahoma"/>
                <a:cs typeface="Tahoma"/>
              </a:rPr>
              <a:t> </a:t>
            </a:r>
            <a:r>
              <a:rPr sz="4050" spc="-45" dirty="0">
                <a:latin typeface="Tahoma"/>
                <a:cs typeface="Tahoma"/>
              </a:rPr>
              <a:t>r</a:t>
            </a:r>
            <a:r>
              <a:rPr sz="4050" spc="-125" dirty="0">
                <a:latin typeface="Tahoma"/>
                <a:cs typeface="Tahoma"/>
              </a:rPr>
              <a:t>e</a:t>
            </a:r>
            <a:r>
              <a:rPr sz="4050" spc="-45" dirty="0">
                <a:latin typeface="Tahoma"/>
                <a:cs typeface="Tahoma"/>
              </a:rPr>
              <a:t>c</a:t>
            </a:r>
            <a:r>
              <a:rPr sz="4050" spc="-25" dirty="0">
                <a:latin typeface="Tahoma"/>
                <a:cs typeface="Tahoma"/>
              </a:rPr>
              <a:t>o</a:t>
            </a:r>
            <a:r>
              <a:rPr sz="4050" spc="-45" dirty="0">
                <a:latin typeface="Tahoma"/>
                <a:cs typeface="Tahoma"/>
              </a:rPr>
              <a:t>r</a:t>
            </a:r>
            <a:r>
              <a:rPr sz="4050" spc="30" dirty="0">
                <a:latin typeface="Tahoma"/>
                <a:cs typeface="Tahoma"/>
              </a:rPr>
              <a:t>d</a:t>
            </a:r>
            <a:r>
              <a:rPr sz="4050" spc="-330" dirty="0">
                <a:latin typeface="Tahoma"/>
                <a:cs typeface="Tahoma"/>
              </a:rPr>
              <a:t> </a:t>
            </a:r>
            <a:r>
              <a:rPr sz="4050" spc="-25" dirty="0">
                <a:latin typeface="Tahoma"/>
                <a:cs typeface="Tahoma"/>
              </a:rPr>
              <a:t>t</a:t>
            </a:r>
            <a:r>
              <a:rPr sz="4050" spc="-40" dirty="0">
                <a:latin typeface="Tahoma"/>
                <a:cs typeface="Tahoma"/>
              </a:rPr>
              <a:t>h</a:t>
            </a:r>
            <a:r>
              <a:rPr sz="4050" spc="-120" dirty="0">
                <a:latin typeface="Tahoma"/>
                <a:cs typeface="Tahoma"/>
              </a:rPr>
              <a:t>e</a:t>
            </a:r>
            <a:r>
              <a:rPr sz="4050" spc="-330" dirty="0">
                <a:latin typeface="Tahoma"/>
                <a:cs typeface="Tahoma"/>
              </a:rPr>
              <a:t> </a:t>
            </a:r>
            <a:r>
              <a:rPr sz="4050" spc="-40" dirty="0">
                <a:latin typeface="Tahoma"/>
                <a:cs typeface="Tahoma"/>
              </a:rPr>
              <a:t>h</a:t>
            </a:r>
            <a:r>
              <a:rPr sz="4050" spc="95" dirty="0">
                <a:latin typeface="Tahoma"/>
                <a:cs typeface="Tahoma"/>
              </a:rPr>
              <a:t>i</a:t>
            </a:r>
            <a:r>
              <a:rPr sz="4050" spc="-300" dirty="0">
                <a:latin typeface="Tahoma"/>
                <a:cs typeface="Tahoma"/>
              </a:rPr>
              <a:t>g</a:t>
            </a:r>
            <a:r>
              <a:rPr sz="4050" spc="-40" dirty="0">
                <a:latin typeface="Tahoma"/>
                <a:cs typeface="Tahoma"/>
              </a:rPr>
              <a:t>h</a:t>
            </a:r>
            <a:r>
              <a:rPr sz="4050" spc="-125" dirty="0">
                <a:latin typeface="Tahoma"/>
                <a:cs typeface="Tahoma"/>
              </a:rPr>
              <a:t>e</a:t>
            </a:r>
            <a:r>
              <a:rPr sz="4050" spc="-65" dirty="0">
                <a:latin typeface="Tahoma"/>
                <a:cs typeface="Tahoma"/>
              </a:rPr>
              <a:t>s</a:t>
            </a:r>
            <a:r>
              <a:rPr sz="4050" spc="-25" dirty="0">
                <a:latin typeface="Tahoma"/>
                <a:cs typeface="Tahoma"/>
              </a:rPr>
              <a:t>t</a:t>
            </a:r>
            <a:r>
              <a:rPr sz="4050" spc="-330" dirty="0">
                <a:latin typeface="Tahoma"/>
                <a:cs typeface="Tahoma"/>
              </a:rPr>
              <a:t> </a:t>
            </a:r>
            <a:r>
              <a:rPr sz="4050" spc="-40" dirty="0">
                <a:latin typeface="Tahoma"/>
                <a:cs typeface="Tahoma"/>
              </a:rPr>
              <a:t>n</a:t>
            </a:r>
            <a:r>
              <a:rPr sz="4050" spc="-15" dirty="0">
                <a:latin typeface="Tahoma"/>
                <a:cs typeface="Tahoma"/>
              </a:rPr>
              <a:t>u</a:t>
            </a:r>
            <a:r>
              <a:rPr sz="4050" spc="-30" dirty="0">
                <a:latin typeface="Tahoma"/>
                <a:cs typeface="Tahoma"/>
              </a:rPr>
              <a:t>m</a:t>
            </a:r>
            <a:r>
              <a:rPr sz="4050" spc="25" dirty="0">
                <a:latin typeface="Tahoma"/>
                <a:cs typeface="Tahoma"/>
              </a:rPr>
              <a:t>b</a:t>
            </a:r>
            <a:r>
              <a:rPr sz="4050" spc="-125" dirty="0">
                <a:latin typeface="Tahoma"/>
                <a:cs typeface="Tahoma"/>
              </a:rPr>
              <a:t>e</a:t>
            </a:r>
            <a:r>
              <a:rPr sz="4050" spc="-40" dirty="0">
                <a:latin typeface="Tahoma"/>
                <a:cs typeface="Tahoma"/>
              </a:rPr>
              <a:t>r</a:t>
            </a:r>
            <a:r>
              <a:rPr sz="4050" spc="-330" dirty="0">
                <a:latin typeface="Tahoma"/>
                <a:cs typeface="Tahoma"/>
              </a:rPr>
              <a:t> </a:t>
            </a:r>
            <a:r>
              <a:rPr sz="4050" spc="-25" dirty="0">
                <a:latin typeface="Tahoma"/>
                <a:cs typeface="Tahoma"/>
              </a:rPr>
              <a:t>o</a:t>
            </a:r>
            <a:r>
              <a:rPr sz="4050" spc="-120" dirty="0">
                <a:latin typeface="Tahoma"/>
                <a:cs typeface="Tahoma"/>
              </a:rPr>
              <a:t>f</a:t>
            </a:r>
            <a:r>
              <a:rPr sz="4050" spc="-330" dirty="0">
                <a:latin typeface="Tahoma"/>
                <a:cs typeface="Tahoma"/>
              </a:rPr>
              <a:t> </a:t>
            </a:r>
            <a:r>
              <a:rPr sz="4050" spc="-25" dirty="0">
                <a:latin typeface="Tahoma"/>
                <a:cs typeface="Tahoma"/>
              </a:rPr>
              <a:t>o</a:t>
            </a:r>
            <a:r>
              <a:rPr sz="4050" spc="-45" dirty="0">
                <a:latin typeface="Tahoma"/>
                <a:cs typeface="Tahoma"/>
              </a:rPr>
              <a:t>r</a:t>
            </a:r>
            <a:r>
              <a:rPr sz="4050" spc="25" dirty="0">
                <a:latin typeface="Tahoma"/>
                <a:cs typeface="Tahoma"/>
              </a:rPr>
              <a:t>d</a:t>
            </a:r>
            <a:r>
              <a:rPr sz="4050" spc="-125" dirty="0">
                <a:latin typeface="Tahoma"/>
                <a:cs typeface="Tahoma"/>
              </a:rPr>
              <a:t>e</a:t>
            </a:r>
            <a:r>
              <a:rPr sz="4050" spc="-45" dirty="0">
                <a:latin typeface="Tahoma"/>
                <a:cs typeface="Tahoma"/>
              </a:rPr>
              <a:t>r</a:t>
            </a:r>
            <a:r>
              <a:rPr sz="4050" spc="-60" dirty="0">
                <a:latin typeface="Tahoma"/>
                <a:cs typeface="Tahoma"/>
              </a:rPr>
              <a:t>s</a:t>
            </a:r>
            <a:r>
              <a:rPr sz="4050" spc="-275" dirty="0">
                <a:latin typeface="Tahoma"/>
                <a:cs typeface="Tahoma"/>
              </a:rPr>
              <a:t>,  </a:t>
            </a:r>
            <a:r>
              <a:rPr sz="4050" spc="-335" dirty="0">
                <a:latin typeface="Tahoma"/>
                <a:cs typeface="Tahoma"/>
              </a:rPr>
              <a:t>w</a:t>
            </a:r>
            <a:r>
              <a:rPr sz="4050" spc="-40" dirty="0">
                <a:latin typeface="Tahoma"/>
                <a:cs typeface="Tahoma"/>
              </a:rPr>
              <a:t>h</a:t>
            </a:r>
            <a:r>
              <a:rPr sz="4050" spc="95" dirty="0">
                <a:latin typeface="Tahoma"/>
                <a:cs typeface="Tahoma"/>
              </a:rPr>
              <a:t>il</a:t>
            </a:r>
            <a:r>
              <a:rPr sz="4050" spc="-120" dirty="0">
                <a:latin typeface="Tahoma"/>
                <a:cs typeface="Tahoma"/>
              </a:rPr>
              <a:t>e</a:t>
            </a:r>
            <a:r>
              <a:rPr sz="4050" spc="-330" dirty="0">
                <a:latin typeface="Tahoma"/>
                <a:cs typeface="Tahoma"/>
              </a:rPr>
              <a:t> </a:t>
            </a:r>
            <a:r>
              <a:rPr sz="4050" spc="-470" dirty="0">
                <a:solidFill>
                  <a:schemeClr val="accent6"/>
                </a:solidFill>
                <a:latin typeface="Tahoma"/>
                <a:cs typeface="Tahoma"/>
              </a:rPr>
              <a:t>S</a:t>
            </a:r>
            <a:r>
              <a:rPr sz="4050" spc="-400" dirty="0">
                <a:solidFill>
                  <a:schemeClr val="accent6"/>
                </a:solidFill>
                <a:latin typeface="Tahoma"/>
                <a:cs typeface="Tahoma"/>
              </a:rPr>
              <a:t>e</a:t>
            </a:r>
            <a:r>
              <a:rPr sz="4050" spc="-290" dirty="0">
                <a:solidFill>
                  <a:schemeClr val="accent6"/>
                </a:solidFill>
                <a:latin typeface="Tahoma"/>
                <a:cs typeface="Tahoma"/>
              </a:rPr>
              <a:t>p</a:t>
            </a:r>
            <a:r>
              <a:rPr sz="4050" spc="-355" dirty="0">
                <a:solidFill>
                  <a:schemeClr val="accent6"/>
                </a:solidFill>
                <a:latin typeface="Tahoma"/>
                <a:cs typeface="Tahoma"/>
              </a:rPr>
              <a:t>t</a:t>
            </a:r>
            <a:r>
              <a:rPr sz="4050" spc="-400" dirty="0">
                <a:solidFill>
                  <a:schemeClr val="accent6"/>
                </a:solidFill>
                <a:latin typeface="Tahoma"/>
                <a:cs typeface="Tahoma"/>
              </a:rPr>
              <a:t>e</a:t>
            </a:r>
            <a:r>
              <a:rPr sz="4050" spc="-495" dirty="0">
                <a:solidFill>
                  <a:schemeClr val="accent6"/>
                </a:solidFill>
                <a:latin typeface="Tahoma"/>
                <a:cs typeface="Tahoma"/>
              </a:rPr>
              <a:t>m</a:t>
            </a:r>
            <a:r>
              <a:rPr sz="4050" spc="-295" dirty="0">
                <a:solidFill>
                  <a:schemeClr val="accent6"/>
                </a:solidFill>
                <a:latin typeface="Tahoma"/>
                <a:cs typeface="Tahoma"/>
              </a:rPr>
              <a:t>b</a:t>
            </a:r>
            <a:r>
              <a:rPr sz="4050" spc="-400" dirty="0">
                <a:solidFill>
                  <a:schemeClr val="accent6"/>
                </a:solidFill>
                <a:latin typeface="Tahoma"/>
                <a:cs typeface="Tahoma"/>
              </a:rPr>
              <a:t>e</a:t>
            </a:r>
            <a:r>
              <a:rPr sz="4050" spc="-335" dirty="0">
                <a:solidFill>
                  <a:schemeClr val="accent6"/>
                </a:solidFill>
                <a:latin typeface="Tahoma"/>
                <a:cs typeface="Tahoma"/>
              </a:rPr>
              <a:t>r</a:t>
            </a:r>
            <a:r>
              <a:rPr sz="4050" spc="-250" dirty="0">
                <a:latin typeface="Tahoma"/>
                <a:cs typeface="Tahoma"/>
              </a:rPr>
              <a:t> </a:t>
            </a:r>
            <a:r>
              <a:rPr sz="4050" spc="-120" dirty="0">
                <a:latin typeface="Tahoma"/>
                <a:cs typeface="Tahoma"/>
              </a:rPr>
              <a:t>a</a:t>
            </a:r>
            <a:r>
              <a:rPr sz="4050" spc="-40" dirty="0">
                <a:latin typeface="Tahoma"/>
                <a:cs typeface="Tahoma"/>
              </a:rPr>
              <a:t>n</a:t>
            </a:r>
            <a:r>
              <a:rPr sz="4050" spc="30" dirty="0">
                <a:latin typeface="Tahoma"/>
                <a:cs typeface="Tahoma"/>
              </a:rPr>
              <a:t>d</a:t>
            </a:r>
            <a:r>
              <a:rPr sz="4050" spc="-330" dirty="0">
                <a:latin typeface="Tahoma"/>
                <a:cs typeface="Tahoma"/>
              </a:rPr>
              <a:t> </a:t>
            </a:r>
            <a:r>
              <a:rPr sz="4050" spc="-125" dirty="0">
                <a:solidFill>
                  <a:schemeClr val="accent6"/>
                </a:solidFill>
                <a:latin typeface="Tahoma"/>
                <a:cs typeface="Tahoma"/>
              </a:rPr>
              <a:t>O</a:t>
            </a:r>
            <a:r>
              <a:rPr sz="4050" spc="-310" dirty="0">
                <a:solidFill>
                  <a:schemeClr val="accent6"/>
                </a:solidFill>
                <a:latin typeface="Tahoma"/>
                <a:cs typeface="Tahoma"/>
              </a:rPr>
              <a:t>c</a:t>
            </a:r>
            <a:r>
              <a:rPr sz="4050" spc="-355" dirty="0">
                <a:solidFill>
                  <a:schemeClr val="accent6"/>
                </a:solidFill>
                <a:latin typeface="Tahoma"/>
                <a:cs typeface="Tahoma"/>
              </a:rPr>
              <a:t>t</a:t>
            </a:r>
            <a:r>
              <a:rPr sz="4050" spc="-325" dirty="0">
                <a:solidFill>
                  <a:schemeClr val="accent6"/>
                </a:solidFill>
                <a:latin typeface="Tahoma"/>
                <a:cs typeface="Tahoma"/>
              </a:rPr>
              <a:t>o</a:t>
            </a:r>
            <a:r>
              <a:rPr sz="4050" spc="-295" dirty="0">
                <a:solidFill>
                  <a:schemeClr val="accent6"/>
                </a:solidFill>
                <a:latin typeface="Tahoma"/>
                <a:cs typeface="Tahoma"/>
              </a:rPr>
              <a:t>b</a:t>
            </a:r>
            <a:r>
              <a:rPr sz="4050" spc="-400" dirty="0">
                <a:solidFill>
                  <a:schemeClr val="accent6"/>
                </a:solidFill>
                <a:latin typeface="Tahoma"/>
                <a:cs typeface="Tahoma"/>
              </a:rPr>
              <a:t>e</a:t>
            </a:r>
            <a:r>
              <a:rPr sz="4050" spc="-335" dirty="0">
                <a:solidFill>
                  <a:schemeClr val="accent6"/>
                </a:solidFill>
                <a:latin typeface="Tahoma"/>
                <a:cs typeface="Tahoma"/>
              </a:rPr>
              <a:t>r</a:t>
            </a:r>
            <a:r>
              <a:rPr sz="4050" spc="-250" dirty="0">
                <a:latin typeface="Tahoma"/>
                <a:cs typeface="Tahoma"/>
              </a:rPr>
              <a:t> </a:t>
            </a:r>
            <a:r>
              <a:rPr sz="4050" spc="-65" dirty="0">
                <a:latin typeface="Tahoma"/>
                <a:cs typeface="Tahoma"/>
              </a:rPr>
              <a:t>s</a:t>
            </a:r>
            <a:r>
              <a:rPr sz="4050" spc="-125" dirty="0">
                <a:latin typeface="Tahoma"/>
                <a:cs typeface="Tahoma"/>
              </a:rPr>
              <a:t>e</a:t>
            </a:r>
            <a:r>
              <a:rPr sz="4050" spc="-120" dirty="0">
                <a:latin typeface="Tahoma"/>
                <a:cs typeface="Tahoma"/>
              </a:rPr>
              <a:t>e</a:t>
            </a:r>
            <a:r>
              <a:rPr sz="4050" spc="-330" dirty="0">
                <a:latin typeface="Tahoma"/>
                <a:cs typeface="Tahoma"/>
              </a:rPr>
              <a:t> </a:t>
            </a:r>
            <a:r>
              <a:rPr sz="4050" spc="-25" dirty="0">
                <a:latin typeface="Tahoma"/>
                <a:cs typeface="Tahoma"/>
              </a:rPr>
              <a:t>t</a:t>
            </a:r>
            <a:r>
              <a:rPr sz="4050" spc="-40" dirty="0">
                <a:latin typeface="Tahoma"/>
                <a:cs typeface="Tahoma"/>
              </a:rPr>
              <a:t>h</a:t>
            </a:r>
            <a:r>
              <a:rPr sz="4050" spc="-120" dirty="0">
                <a:latin typeface="Tahoma"/>
                <a:cs typeface="Tahoma"/>
              </a:rPr>
              <a:t>e</a:t>
            </a:r>
            <a:r>
              <a:rPr sz="4050" spc="-330" dirty="0">
                <a:latin typeface="Tahoma"/>
                <a:cs typeface="Tahoma"/>
              </a:rPr>
              <a:t> </a:t>
            </a:r>
            <a:r>
              <a:rPr sz="4050" spc="95" dirty="0">
                <a:latin typeface="Tahoma"/>
                <a:cs typeface="Tahoma"/>
              </a:rPr>
              <a:t>l</a:t>
            </a:r>
            <a:r>
              <a:rPr sz="4050" spc="-25" dirty="0">
                <a:latin typeface="Tahoma"/>
                <a:cs typeface="Tahoma"/>
              </a:rPr>
              <a:t>o</a:t>
            </a:r>
            <a:r>
              <a:rPr sz="4050" spc="-335" dirty="0">
                <a:latin typeface="Tahoma"/>
                <a:cs typeface="Tahoma"/>
              </a:rPr>
              <a:t>w</a:t>
            </a:r>
            <a:r>
              <a:rPr sz="4050" spc="-125" dirty="0">
                <a:latin typeface="Tahoma"/>
                <a:cs typeface="Tahoma"/>
              </a:rPr>
              <a:t>e</a:t>
            </a:r>
            <a:r>
              <a:rPr sz="4050" spc="-65" dirty="0">
                <a:latin typeface="Tahoma"/>
                <a:cs typeface="Tahoma"/>
              </a:rPr>
              <a:t>s</a:t>
            </a:r>
            <a:r>
              <a:rPr sz="4050" spc="-25" dirty="0">
                <a:latin typeface="Tahoma"/>
                <a:cs typeface="Tahoma"/>
              </a:rPr>
              <a:t>t</a:t>
            </a:r>
            <a:r>
              <a:rPr sz="4050" spc="-300" dirty="0">
                <a:latin typeface="Tahoma"/>
                <a:cs typeface="Tahoma"/>
              </a:rPr>
              <a:t>.</a:t>
            </a:r>
            <a:r>
              <a:rPr sz="4050" spc="-330" dirty="0">
                <a:latin typeface="Tahoma"/>
                <a:cs typeface="Tahoma"/>
              </a:rPr>
              <a:t> </a:t>
            </a:r>
            <a:r>
              <a:rPr sz="4050" spc="-20" dirty="0">
                <a:latin typeface="Tahoma"/>
                <a:cs typeface="Tahoma"/>
              </a:rPr>
              <a:t>T</a:t>
            </a:r>
            <a:r>
              <a:rPr sz="4050" spc="-40" dirty="0">
                <a:latin typeface="Tahoma"/>
                <a:cs typeface="Tahoma"/>
              </a:rPr>
              <a:t>h</a:t>
            </a:r>
            <a:r>
              <a:rPr sz="4050" spc="95" dirty="0">
                <a:latin typeface="Tahoma"/>
                <a:cs typeface="Tahoma"/>
              </a:rPr>
              <a:t>i</a:t>
            </a:r>
            <a:r>
              <a:rPr sz="4050" spc="-60" dirty="0">
                <a:latin typeface="Tahoma"/>
                <a:cs typeface="Tahoma"/>
              </a:rPr>
              <a:t>s</a:t>
            </a:r>
            <a:r>
              <a:rPr sz="4050" spc="-330" dirty="0">
                <a:latin typeface="Tahoma"/>
                <a:cs typeface="Tahoma"/>
              </a:rPr>
              <a:t> </a:t>
            </a:r>
            <a:r>
              <a:rPr sz="4050" spc="95" dirty="0">
                <a:latin typeface="Tahoma"/>
                <a:cs typeface="Tahoma"/>
              </a:rPr>
              <a:t>i</a:t>
            </a:r>
            <a:r>
              <a:rPr sz="4050" spc="-40" dirty="0">
                <a:latin typeface="Tahoma"/>
                <a:cs typeface="Tahoma"/>
              </a:rPr>
              <a:t>n</a:t>
            </a:r>
            <a:r>
              <a:rPr sz="4050" spc="25" dirty="0">
                <a:latin typeface="Tahoma"/>
                <a:cs typeface="Tahoma"/>
              </a:rPr>
              <a:t>d</a:t>
            </a:r>
            <a:r>
              <a:rPr sz="4050" spc="95" dirty="0">
                <a:latin typeface="Tahoma"/>
                <a:cs typeface="Tahoma"/>
              </a:rPr>
              <a:t>i</a:t>
            </a:r>
            <a:r>
              <a:rPr sz="4050" spc="-45" dirty="0">
                <a:latin typeface="Tahoma"/>
                <a:cs typeface="Tahoma"/>
              </a:rPr>
              <a:t>c</a:t>
            </a:r>
            <a:r>
              <a:rPr sz="4050" spc="-120" dirty="0">
                <a:latin typeface="Tahoma"/>
                <a:cs typeface="Tahoma"/>
              </a:rPr>
              <a:t>a</a:t>
            </a:r>
            <a:r>
              <a:rPr sz="4050" spc="-25" dirty="0">
                <a:latin typeface="Tahoma"/>
                <a:cs typeface="Tahoma"/>
              </a:rPr>
              <a:t>t</a:t>
            </a:r>
            <a:r>
              <a:rPr sz="4050" spc="-125" dirty="0">
                <a:latin typeface="Tahoma"/>
                <a:cs typeface="Tahoma"/>
              </a:rPr>
              <a:t>e</a:t>
            </a:r>
            <a:r>
              <a:rPr sz="4050" spc="-60" dirty="0">
                <a:latin typeface="Tahoma"/>
                <a:cs typeface="Tahoma"/>
              </a:rPr>
              <a:t>s</a:t>
            </a:r>
            <a:r>
              <a:rPr sz="4050" spc="-330" dirty="0">
                <a:latin typeface="Tahoma"/>
                <a:cs typeface="Tahoma"/>
              </a:rPr>
              <a:t> </a:t>
            </a:r>
            <a:r>
              <a:rPr sz="4050" spc="-114" dirty="0">
                <a:latin typeface="Tahoma"/>
                <a:cs typeface="Tahoma"/>
              </a:rPr>
              <a:t>a</a:t>
            </a:r>
            <a:r>
              <a:rPr sz="4050" spc="-330" dirty="0">
                <a:latin typeface="Tahoma"/>
                <a:cs typeface="Tahoma"/>
              </a:rPr>
              <a:t> </a:t>
            </a:r>
            <a:r>
              <a:rPr sz="4050" spc="-25" dirty="0">
                <a:latin typeface="Tahoma"/>
                <a:cs typeface="Tahoma"/>
              </a:rPr>
              <a:t>t</a:t>
            </a:r>
            <a:r>
              <a:rPr sz="4050" spc="-45" dirty="0">
                <a:latin typeface="Tahoma"/>
                <a:cs typeface="Tahoma"/>
              </a:rPr>
              <a:t>r</a:t>
            </a:r>
            <a:r>
              <a:rPr sz="4050" spc="-125" dirty="0">
                <a:latin typeface="Tahoma"/>
                <a:cs typeface="Tahoma"/>
              </a:rPr>
              <a:t>e</a:t>
            </a:r>
            <a:r>
              <a:rPr sz="4050" spc="-40" dirty="0">
                <a:latin typeface="Tahoma"/>
                <a:cs typeface="Tahoma"/>
              </a:rPr>
              <a:t>n</a:t>
            </a:r>
            <a:r>
              <a:rPr sz="4050" spc="20" dirty="0">
                <a:latin typeface="Tahoma"/>
                <a:cs typeface="Tahoma"/>
              </a:rPr>
              <a:t>d  </a:t>
            </a:r>
            <a:r>
              <a:rPr sz="4050" spc="-135" dirty="0">
                <a:latin typeface="Tahoma"/>
                <a:cs typeface="Tahoma"/>
              </a:rPr>
              <a:t>where</a:t>
            </a:r>
            <a:r>
              <a:rPr sz="4050" spc="-330" dirty="0">
                <a:latin typeface="Tahoma"/>
                <a:cs typeface="Tahoma"/>
              </a:rPr>
              <a:t> </a:t>
            </a:r>
            <a:r>
              <a:rPr sz="4050" spc="-50" dirty="0">
                <a:latin typeface="Tahoma"/>
                <a:cs typeface="Tahoma"/>
              </a:rPr>
              <a:t>summer</a:t>
            </a:r>
            <a:r>
              <a:rPr sz="4050" spc="-325" dirty="0">
                <a:latin typeface="Tahoma"/>
                <a:cs typeface="Tahoma"/>
              </a:rPr>
              <a:t> </a:t>
            </a:r>
            <a:r>
              <a:rPr sz="4050" spc="-35" dirty="0">
                <a:latin typeface="Tahoma"/>
                <a:cs typeface="Tahoma"/>
              </a:rPr>
              <a:t>months</a:t>
            </a:r>
            <a:r>
              <a:rPr sz="4050" spc="-325" dirty="0">
                <a:latin typeface="Tahoma"/>
                <a:cs typeface="Tahoma"/>
              </a:rPr>
              <a:t> </a:t>
            </a:r>
            <a:r>
              <a:rPr sz="4050" spc="-114" dirty="0">
                <a:latin typeface="Tahoma"/>
                <a:cs typeface="Tahoma"/>
              </a:rPr>
              <a:t>have</a:t>
            </a:r>
            <a:r>
              <a:rPr sz="4050" spc="-325" dirty="0">
                <a:latin typeface="Tahoma"/>
                <a:cs typeface="Tahoma"/>
              </a:rPr>
              <a:t> </a:t>
            </a:r>
            <a:r>
              <a:rPr sz="4050" spc="-65" dirty="0">
                <a:latin typeface="Tahoma"/>
                <a:cs typeface="Tahoma"/>
              </a:rPr>
              <a:t>the</a:t>
            </a:r>
            <a:r>
              <a:rPr sz="4050" spc="-325" dirty="0">
                <a:latin typeface="Tahoma"/>
                <a:cs typeface="Tahoma"/>
              </a:rPr>
              <a:t> </a:t>
            </a:r>
            <a:r>
              <a:rPr sz="4050" spc="-70" dirty="0">
                <a:latin typeface="Tahoma"/>
                <a:cs typeface="Tahoma"/>
              </a:rPr>
              <a:t>highest</a:t>
            </a:r>
            <a:r>
              <a:rPr sz="4050" spc="-325" dirty="0">
                <a:latin typeface="Tahoma"/>
                <a:cs typeface="Tahoma"/>
              </a:rPr>
              <a:t> </a:t>
            </a:r>
            <a:r>
              <a:rPr sz="4050" spc="-40" dirty="0">
                <a:latin typeface="Tahoma"/>
                <a:cs typeface="Tahoma"/>
              </a:rPr>
              <a:t>order</a:t>
            </a:r>
            <a:r>
              <a:rPr sz="4050" spc="-325" dirty="0">
                <a:latin typeface="Tahoma"/>
                <a:cs typeface="Tahoma"/>
              </a:rPr>
              <a:t> </a:t>
            </a:r>
            <a:r>
              <a:rPr sz="4050" spc="-45" dirty="0">
                <a:latin typeface="Tahoma"/>
                <a:cs typeface="Tahoma"/>
              </a:rPr>
              <a:t>volume</a:t>
            </a:r>
            <a:r>
              <a:rPr sz="4050" spc="-325" dirty="0">
                <a:latin typeface="Tahoma"/>
                <a:cs typeface="Tahoma"/>
              </a:rPr>
              <a:t> </a:t>
            </a:r>
            <a:r>
              <a:rPr sz="4050" spc="-45" dirty="0">
                <a:latin typeface="Tahoma"/>
                <a:cs typeface="Tahoma"/>
              </a:rPr>
              <a:t>compared</a:t>
            </a:r>
            <a:r>
              <a:rPr sz="4050" spc="-325" dirty="0">
                <a:latin typeface="Tahoma"/>
                <a:cs typeface="Tahoma"/>
              </a:rPr>
              <a:t> </a:t>
            </a:r>
            <a:r>
              <a:rPr sz="4050" spc="-25" dirty="0">
                <a:latin typeface="Tahoma"/>
                <a:cs typeface="Tahoma"/>
              </a:rPr>
              <a:t>to </a:t>
            </a:r>
            <a:r>
              <a:rPr sz="4050" spc="-1250" dirty="0">
                <a:latin typeface="Tahoma"/>
                <a:cs typeface="Tahoma"/>
              </a:rPr>
              <a:t> </a:t>
            </a:r>
            <a:r>
              <a:rPr sz="4050" spc="95" dirty="0">
                <a:latin typeface="Tahoma"/>
                <a:cs typeface="Tahoma"/>
              </a:rPr>
              <a:t>l</a:t>
            </a:r>
            <a:r>
              <a:rPr sz="4050" spc="-25" dirty="0">
                <a:latin typeface="Tahoma"/>
                <a:cs typeface="Tahoma"/>
              </a:rPr>
              <a:t>o</a:t>
            </a:r>
            <a:r>
              <a:rPr sz="4050" spc="-335" dirty="0">
                <a:latin typeface="Tahoma"/>
                <a:cs typeface="Tahoma"/>
              </a:rPr>
              <a:t>w</a:t>
            </a:r>
            <a:r>
              <a:rPr sz="4050" spc="-125" dirty="0">
                <a:latin typeface="Tahoma"/>
                <a:cs typeface="Tahoma"/>
              </a:rPr>
              <a:t>e</a:t>
            </a:r>
            <a:r>
              <a:rPr sz="4050" spc="-40" dirty="0">
                <a:latin typeface="Tahoma"/>
                <a:cs typeface="Tahoma"/>
              </a:rPr>
              <a:t>r</a:t>
            </a:r>
            <a:r>
              <a:rPr sz="4050" spc="-330" dirty="0">
                <a:latin typeface="Tahoma"/>
                <a:cs typeface="Tahoma"/>
              </a:rPr>
              <a:t> </a:t>
            </a:r>
            <a:r>
              <a:rPr sz="4050" spc="-25" dirty="0">
                <a:latin typeface="Tahoma"/>
                <a:cs typeface="Tahoma"/>
              </a:rPr>
              <a:t>o</a:t>
            </a:r>
            <a:r>
              <a:rPr sz="4050" spc="-45" dirty="0">
                <a:latin typeface="Tahoma"/>
                <a:cs typeface="Tahoma"/>
              </a:rPr>
              <a:t>r</a:t>
            </a:r>
            <a:r>
              <a:rPr sz="4050" spc="25" dirty="0">
                <a:latin typeface="Tahoma"/>
                <a:cs typeface="Tahoma"/>
              </a:rPr>
              <a:t>d</a:t>
            </a:r>
            <a:r>
              <a:rPr sz="4050" spc="-125" dirty="0">
                <a:latin typeface="Tahoma"/>
                <a:cs typeface="Tahoma"/>
              </a:rPr>
              <a:t>e</a:t>
            </a:r>
            <a:r>
              <a:rPr sz="4050" spc="-45" dirty="0">
                <a:latin typeface="Tahoma"/>
                <a:cs typeface="Tahoma"/>
              </a:rPr>
              <a:t>r</a:t>
            </a:r>
            <a:r>
              <a:rPr sz="4050" spc="-60" dirty="0">
                <a:latin typeface="Tahoma"/>
                <a:cs typeface="Tahoma"/>
              </a:rPr>
              <a:t>s</a:t>
            </a:r>
            <a:r>
              <a:rPr sz="4050" spc="-330" dirty="0">
                <a:latin typeface="Tahoma"/>
                <a:cs typeface="Tahoma"/>
              </a:rPr>
              <a:t> </a:t>
            </a:r>
            <a:r>
              <a:rPr sz="4050" spc="95" dirty="0">
                <a:latin typeface="Tahoma"/>
                <a:cs typeface="Tahoma"/>
              </a:rPr>
              <a:t>i</a:t>
            </a:r>
            <a:r>
              <a:rPr sz="4050" spc="-35" dirty="0">
                <a:latin typeface="Tahoma"/>
                <a:cs typeface="Tahoma"/>
              </a:rPr>
              <a:t>n</a:t>
            </a:r>
            <a:r>
              <a:rPr sz="4050" spc="-330" dirty="0">
                <a:latin typeface="Tahoma"/>
                <a:cs typeface="Tahoma"/>
              </a:rPr>
              <a:t> </a:t>
            </a:r>
            <a:r>
              <a:rPr sz="4050" spc="-335" dirty="0">
                <a:latin typeface="Tahoma"/>
                <a:cs typeface="Tahoma"/>
              </a:rPr>
              <a:t>w</a:t>
            </a:r>
            <a:r>
              <a:rPr sz="4050" spc="95" dirty="0">
                <a:latin typeface="Tahoma"/>
                <a:cs typeface="Tahoma"/>
              </a:rPr>
              <a:t>i</a:t>
            </a:r>
            <a:r>
              <a:rPr sz="4050" spc="-40" dirty="0">
                <a:latin typeface="Tahoma"/>
                <a:cs typeface="Tahoma"/>
              </a:rPr>
              <a:t>n</a:t>
            </a:r>
            <a:r>
              <a:rPr sz="4050" spc="-25" dirty="0">
                <a:latin typeface="Tahoma"/>
                <a:cs typeface="Tahoma"/>
              </a:rPr>
              <a:t>t</a:t>
            </a:r>
            <a:r>
              <a:rPr sz="4050" spc="-125" dirty="0">
                <a:latin typeface="Tahoma"/>
                <a:cs typeface="Tahoma"/>
              </a:rPr>
              <a:t>e</a:t>
            </a:r>
            <a:r>
              <a:rPr sz="4050" spc="-45" dirty="0">
                <a:latin typeface="Tahoma"/>
                <a:cs typeface="Tahoma"/>
              </a:rPr>
              <a:t>r</a:t>
            </a:r>
            <a:r>
              <a:rPr sz="4050" spc="-300" dirty="0">
                <a:latin typeface="Tahoma"/>
                <a:cs typeface="Tahoma"/>
              </a:rPr>
              <a:t>.</a:t>
            </a:r>
            <a:endParaRPr sz="4050" dirty="0">
              <a:latin typeface="Tahoma"/>
              <a:cs typeface="Tahoma"/>
            </a:endParaRPr>
          </a:p>
          <a:p>
            <a:pPr marL="12700">
              <a:lnSpc>
                <a:spcPct val="100000"/>
              </a:lnSpc>
              <a:spcBef>
                <a:spcPts val="790"/>
              </a:spcBef>
            </a:pPr>
            <a:r>
              <a:rPr sz="4050" spc="-35" dirty="0">
                <a:latin typeface="Tahoma"/>
                <a:cs typeface="Tahoma"/>
              </a:rPr>
              <a:t>Analyzing</a:t>
            </a:r>
            <a:r>
              <a:rPr sz="4050" spc="-325" dirty="0">
                <a:latin typeface="Tahoma"/>
                <a:cs typeface="Tahoma"/>
              </a:rPr>
              <a:t> </a:t>
            </a:r>
            <a:r>
              <a:rPr sz="4050" spc="-55" dirty="0">
                <a:latin typeface="Tahoma"/>
                <a:cs typeface="Tahoma"/>
              </a:rPr>
              <a:t>sales</a:t>
            </a:r>
            <a:r>
              <a:rPr sz="4050" spc="-325" dirty="0">
                <a:latin typeface="Tahoma"/>
                <a:cs typeface="Tahoma"/>
              </a:rPr>
              <a:t> </a:t>
            </a:r>
            <a:r>
              <a:rPr sz="4050" spc="-65" dirty="0">
                <a:latin typeface="Tahoma"/>
                <a:cs typeface="Tahoma"/>
              </a:rPr>
              <a:t>performance</a:t>
            </a:r>
            <a:r>
              <a:rPr sz="4050" spc="-325" dirty="0">
                <a:latin typeface="Tahoma"/>
                <a:cs typeface="Tahoma"/>
              </a:rPr>
              <a:t> </a:t>
            </a:r>
            <a:r>
              <a:rPr sz="4050" spc="-70" dirty="0">
                <a:latin typeface="Tahoma"/>
                <a:cs typeface="Tahoma"/>
              </a:rPr>
              <a:t>by</a:t>
            </a:r>
            <a:r>
              <a:rPr sz="4050" spc="-325" dirty="0">
                <a:latin typeface="Tahoma"/>
                <a:cs typeface="Tahoma"/>
              </a:rPr>
              <a:t> </a:t>
            </a:r>
            <a:r>
              <a:rPr sz="4050" dirty="0">
                <a:latin typeface="Tahoma"/>
                <a:cs typeface="Tahoma"/>
              </a:rPr>
              <a:t>pizza</a:t>
            </a:r>
            <a:r>
              <a:rPr sz="4050" spc="-320" dirty="0">
                <a:latin typeface="Tahoma"/>
                <a:cs typeface="Tahoma"/>
              </a:rPr>
              <a:t> </a:t>
            </a:r>
            <a:r>
              <a:rPr sz="4050" spc="-105" dirty="0">
                <a:latin typeface="Tahoma"/>
                <a:cs typeface="Tahoma"/>
              </a:rPr>
              <a:t>category</a:t>
            </a:r>
            <a:r>
              <a:rPr sz="4050" spc="-325" dirty="0">
                <a:latin typeface="Tahoma"/>
                <a:cs typeface="Tahoma"/>
              </a:rPr>
              <a:t> </a:t>
            </a:r>
            <a:r>
              <a:rPr sz="4050" spc="-80" dirty="0">
                <a:latin typeface="Tahoma"/>
                <a:cs typeface="Tahoma"/>
              </a:rPr>
              <a:t>reveals</a:t>
            </a:r>
            <a:r>
              <a:rPr sz="4050" spc="-325" dirty="0">
                <a:latin typeface="Tahoma"/>
                <a:cs typeface="Tahoma"/>
              </a:rPr>
              <a:t> </a:t>
            </a:r>
            <a:r>
              <a:rPr sz="4050" spc="-55" dirty="0">
                <a:latin typeface="Tahoma"/>
                <a:cs typeface="Tahoma"/>
              </a:rPr>
              <a:t>that</a:t>
            </a:r>
            <a:r>
              <a:rPr sz="4050" spc="-325" dirty="0">
                <a:latin typeface="Tahoma"/>
                <a:cs typeface="Tahoma"/>
              </a:rPr>
              <a:t> </a:t>
            </a:r>
            <a:r>
              <a:rPr sz="4050" spc="-65" dirty="0">
                <a:latin typeface="Tahoma"/>
                <a:cs typeface="Tahoma"/>
              </a:rPr>
              <a:t>the</a:t>
            </a:r>
            <a:endParaRPr sz="4050" dirty="0">
              <a:latin typeface="Tahoma"/>
              <a:cs typeface="Tahoma"/>
            </a:endParaRPr>
          </a:p>
          <a:p>
            <a:pPr marL="12700">
              <a:lnSpc>
                <a:spcPct val="100000"/>
              </a:lnSpc>
              <a:spcBef>
                <a:spcPts val="790"/>
              </a:spcBef>
            </a:pPr>
            <a:r>
              <a:rPr sz="4050" spc="-170" dirty="0">
                <a:solidFill>
                  <a:schemeClr val="accent6"/>
                </a:solidFill>
                <a:latin typeface="Tahoma"/>
                <a:cs typeface="Tahoma"/>
              </a:rPr>
              <a:t>C</a:t>
            </a:r>
            <a:r>
              <a:rPr sz="4050" spc="-200" dirty="0">
                <a:solidFill>
                  <a:schemeClr val="accent6"/>
                </a:solidFill>
                <a:latin typeface="Tahoma"/>
                <a:cs typeface="Tahoma"/>
              </a:rPr>
              <a:t>l</a:t>
            </a:r>
            <a:r>
              <a:rPr sz="4050" spc="-420" dirty="0">
                <a:solidFill>
                  <a:schemeClr val="accent6"/>
                </a:solidFill>
                <a:latin typeface="Tahoma"/>
                <a:cs typeface="Tahoma"/>
              </a:rPr>
              <a:t>a</a:t>
            </a:r>
            <a:r>
              <a:rPr sz="4050" spc="-340" dirty="0">
                <a:solidFill>
                  <a:schemeClr val="accent6"/>
                </a:solidFill>
                <a:latin typeface="Tahoma"/>
                <a:cs typeface="Tahoma"/>
              </a:rPr>
              <a:t>ss</a:t>
            </a:r>
            <a:r>
              <a:rPr sz="4050" spc="-200" dirty="0">
                <a:solidFill>
                  <a:schemeClr val="accent6"/>
                </a:solidFill>
                <a:latin typeface="Tahoma"/>
                <a:cs typeface="Tahoma"/>
              </a:rPr>
              <a:t>i</a:t>
            </a:r>
            <a:r>
              <a:rPr sz="4050" spc="-305" dirty="0">
                <a:solidFill>
                  <a:schemeClr val="accent6"/>
                </a:solidFill>
                <a:latin typeface="Tahoma"/>
                <a:cs typeface="Tahoma"/>
              </a:rPr>
              <a:t>c</a:t>
            </a:r>
            <a:r>
              <a:rPr sz="4050" spc="-250" dirty="0">
                <a:solidFill>
                  <a:schemeClr val="accent6"/>
                </a:solidFill>
                <a:latin typeface="Tahoma"/>
                <a:cs typeface="Tahoma"/>
              </a:rPr>
              <a:t> </a:t>
            </a:r>
            <a:r>
              <a:rPr sz="4050" spc="-170" dirty="0">
                <a:solidFill>
                  <a:schemeClr val="accent6"/>
                </a:solidFill>
                <a:latin typeface="Tahoma"/>
                <a:cs typeface="Tahoma"/>
              </a:rPr>
              <a:t>C</a:t>
            </a:r>
            <a:r>
              <a:rPr sz="4050" spc="-420" dirty="0">
                <a:solidFill>
                  <a:schemeClr val="accent6"/>
                </a:solidFill>
                <a:latin typeface="Tahoma"/>
                <a:cs typeface="Tahoma"/>
              </a:rPr>
              <a:t>a</a:t>
            </a:r>
            <a:r>
              <a:rPr sz="4050" spc="-355" dirty="0">
                <a:solidFill>
                  <a:schemeClr val="accent6"/>
                </a:solidFill>
                <a:latin typeface="Tahoma"/>
                <a:cs typeface="Tahoma"/>
              </a:rPr>
              <a:t>t</a:t>
            </a:r>
            <a:r>
              <a:rPr sz="4050" spc="-400" dirty="0">
                <a:solidFill>
                  <a:schemeClr val="accent6"/>
                </a:solidFill>
                <a:latin typeface="Tahoma"/>
                <a:cs typeface="Tahoma"/>
              </a:rPr>
              <a:t>e</a:t>
            </a:r>
            <a:r>
              <a:rPr sz="4050" spc="-610" dirty="0">
                <a:solidFill>
                  <a:schemeClr val="accent6"/>
                </a:solidFill>
                <a:latin typeface="Tahoma"/>
                <a:cs typeface="Tahoma"/>
              </a:rPr>
              <a:t>g</a:t>
            </a:r>
            <a:r>
              <a:rPr sz="4050" spc="-325" dirty="0">
                <a:solidFill>
                  <a:schemeClr val="accent6"/>
                </a:solidFill>
                <a:latin typeface="Tahoma"/>
                <a:cs typeface="Tahoma"/>
              </a:rPr>
              <a:t>o</a:t>
            </a:r>
            <a:r>
              <a:rPr sz="4050" spc="-340" dirty="0">
                <a:solidFill>
                  <a:schemeClr val="accent6"/>
                </a:solidFill>
                <a:latin typeface="Tahoma"/>
                <a:cs typeface="Tahoma"/>
              </a:rPr>
              <a:t>r</a:t>
            </a:r>
            <a:r>
              <a:rPr sz="4050" spc="-475" dirty="0">
                <a:solidFill>
                  <a:schemeClr val="accent6"/>
                </a:solidFill>
                <a:latin typeface="Tahoma"/>
                <a:cs typeface="Tahoma"/>
              </a:rPr>
              <a:t>y</a:t>
            </a:r>
            <a:r>
              <a:rPr sz="4050" spc="-250" dirty="0">
                <a:solidFill>
                  <a:schemeClr val="accent6"/>
                </a:solidFill>
                <a:latin typeface="Tahoma"/>
                <a:cs typeface="Tahoma"/>
              </a:rPr>
              <a:t> </a:t>
            </a:r>
            <a:r>
              <a:rPr sz="4050" spc="-290" dirty="0">
                <a:solidFill>
                  <a:schemeClr val="accent6"/>
                </a:solidFill>
                <a:latin typeface="Tahoma"/>
                <a:cs typeface="Tahoma"/>
              </a:rPr>
              <a:t>p</a:t>
            </a:r>
            <a:r>
              <a:rPr sz="4050" spc="-200" dirty="0">
                <a:solidFill>
                  <a:schemeClr val="accent6"/>
                </a:solidFill>
                <a:latin typeface="Tahoma"/>
                <a:cs typeface="Tahoma"/>
              </a:rPr>
              <a:t>i</a:t>
            </a:r>
            <a:r>
              <a:rPr sz="4050" spc="-325" dirty="0">
                <a:solidFill>
                  <a:schemeClr val="accent6"/>
                </a:solidFill>
                <a:latin typeface="Tahoma"/>
                <a:cs typeface="Tahoma"/>
              </a:rPr>
              <a:t>zz</a:t>
            </a:r>
            <a:r>
              <a:rPr sz="4050" spc="-415" dirty="0">
                <a:solidFill>
                  <a:schemeClr val="accent6"/>
                </a:solidFill>
                <a:latin typeface="Tahoma"/>
                <a:cs typeface="Tahoma"/>
              </a:rPr>
              <a:t>a</a:t>
            </a:r>
            <a:r>
              <a:rPr sz="4050" spc="-250" dirty="0">
                <a:solidFill>
                  <a:schemeClr val="accent6"/>
                </a:solidFill>
                <a:latin typeface="Tahoma"/>
                <a:cs typeface="Tahoma"/>
              </a:rPr>
              <a:t> </a:t>
            </a:r>
            <a:r>
              <a:rPr sz="4050" spc="-300" dirty="0">
                <a:latin typeface="Tahoma"/>
                <a:cs typeface="Tahoma"/>
              </a:rPr>
              <a:t>g</a:t>
            </a:r>
            <a:r>
              <a:rPr sz="4050" spc="-120" dirty="0">
                <a:latin typeface="Tahoma"/>
                <a:cs typeface="Tahoma"/>
              </a:rPr>
              <a:t>a</a:t>
            </a:r>
            <a:r>
              <a:rPr sz="4050" spc="-45" dirty="0">
                <a:latin typeface="Tahoma"/>
                <a:cs typeface="Tahoma"/>
              </a:rPr>
              <a:t>r</a:t>
            </a:r>
            <a:r>
              <a:rPr sz="4050" spc="-40" dirty="0">
                <a:latin typeface="Tahoma"/>
                <a:cs typeface="Tahoma"/>
              </a:rPr>
              <a:t>n</a:t>
            </a:r>
            <a:r>
              <a:rPr sz="4050" spc="-125" dirty="0">
                <a:latin typeface="Tahoma"/>
                <a:cs typeface="Tahoma"/>
              </a:rPr>
              <a:t>e</a:t>
            </a:r>
            <a:r>
              <a:rPr sz="4050" spc="-45" dirty="0">
                <a:latin typeface="Tahoma"/>
                <a:cs typeface="Tahoma"/>
              </a:rPr>
              <a:t>r</a:t>
            </a:r>
            <a:r>
              <a:rPr sz="4050" spc="-60" dirty="0">
                <a:latin typeface="Tahoma"/>
                <a:cs typeface="Tahoma"/>
              </a:rPr>
              <a:t>s</a:t>
            </a:r>
            <a:r>
              <a:rPr sz="4050" spc="-330" dirty="0">
                <a:latin typeface="Tahoma"/>
                <a:cs typeface="Tahoma"/>
              </a:rPr>
              <a:t> </a:t>
            </a:r>
            <a:r>
              <a:rPr sz="4050" spc="-25" dirty="0">
                <a:latin typeface="Tahoma"/>
                <a:cs typeface="Tahoma"/>
              </a:rPr>
              <a:t>t</a:t>
            </a:r>
            <a:r>
              <a:rPr sz="4050" spc="-40" dirty="0">
                <a:latin typeface="Tahoma"/>
                <a:cs typeface="Tahoma"/>
              </a:rPr>
              <a:t>h</a:t>
            </a:r>
            <a:r>
              <a:rPr sz="4050" spc="-120" dirty="0">
                <a:latin typeface="Tahoma"/>
                <a:cs typeface="Tahoma"/>
              </a:rPr>
              <a:t>e</a:t>
            </a:r>
            <a:r>
              <a:rPr sz="4050" spc="-330" dirty="0">
                <a:latin typeface="Tahoma"/>
                <a:cs typeface="Tahoma"/>
              </a:rPr>
              <a:t> </a:t>
            </a:r>
            <a:r>
              <a:rPr sz="4050" spc="-30" dirty="0">
                <a:latin typeface="Tahoma"/>
                <a:cs typeface="Tahoma"/>
              </a:rPr>
              <a:t>mo</a:t>
            </a:r>
            <a:r>
              <a:rPr sz="4050" spc="-65" dirty="0">
                <a:latin typeface="Tahoma"/>
                <a:cs typeface="Tahoma"/>
              </a:rPr>
              <a:t>s</a:t>
            </a:r>
            <a:r>
              <a:rPr sz="4050" spc="-25" dirty="0">
                <a:latin typeface="Tahoma"/>
                <a:cs typeface="Tahoma"/>
              </a:rPr>
              <a:t>t</a:t>
            </a:r>
            <a:r>
              <a:rPr sz="4050" spc="-330" dirty="0">
                <a:latin typeface="Tahoma"/>
                <a:cs typeface="Tahoma"/>
              </a:rPr>
              <a:t> </a:t>
            </a:r>
            <a:r>
              <a:rPr sz="4050" spc="-65" dirty="0">
                <a:latin typeface="Tahoma"/>
                <a:cs typeface="Tahoma"/>
              </a:rPr>
              <a:t>s</a:t>
            </a:r>
            <a:r>
              <a:rPr sz="4050" spc="-120" dirty="0">
                <a:latin typeface="Tahoma"/>
                <a:cs typeface="Tahoma"/>
              </a:rPr>
              <a:t>a</a:t>
            </a:r>
            <a:r>
              <a:rPr sz="4050" spc="95" dirty="0">
                <a:latin typeface="Tahoma"/>
                <a:cs typeface="Tahoma"/>
              </a:rPr>
              <a:t>l</a:t>
            </a:r>
            <a:r>
              <a:rPr sz="4050" spc="-125" dirty="0">
                <a:latin typeface="Tahoma"/>
                <a:cs typeface="Tahoma"/>
              </a:rPr>
              <a:t>e</a:t>
            </a:r>
            <a:r>
              <a:rPr sz="4050" spc="-60" dirty="0">
                <a:latin typeface="Tahoma"/>
                <a:cs typeface="Tahoma"/>
              </a:rPr>
              <a:t>s</a:t>
            </a:r>
            <a:r>
              <a:rPr sz="4050" spc="-330" dirty="0">
                <a:latin typeface="Tahoma"/>
                <a:cs typeface="Tahoma"/>
              </a:rPr>
              <a:t> </a:t>
            </a:r>
            <a:r>
              <a:rPr sz="4050" spc="-120" dirty="0">
                <a:latin typeface="Tahoma"/>
                <a:cs typeface="Tahoma"/>
              </a:rPr>
              <a:t>a</a:t>
            </a:r>
            <a:r>
              <a:rPr sz="4050" spc="-40" dirty="0">
                <a:latin typeface="Tahoma"/>
                <a:cs typeface="Tahoma"/>
              </a:rPr>
              <a:t>n</a:t>
            </a:r>
            <a:r>
              <a:rPr sz="4050" spc="30" dirty="0">
                <a:latin typeface="Tahoma"/>
                <a:cs typeface="Tahoma"/>
              </a:rPr>
              <a:t>d</a:t>
            </a:r>
            <a:r>
              <a:rPr sz="4050" spc="-330" dirty="0">
                <a:latin typeface="Tahoma"/>
                <a:cs typeface="Tahoma"/>
              </a:rPr>
              <a:t> </a:t>
            </a:r>
            <a:r>
              <a:rPr sz="4050" spc="-25" dirty="0">
                <a:latin typeface="Tahoma"/>
                <a:cs typeface="Tahoma"/>
              </a:rPr>
              <a:t>tot</a:t>
            </a:r>
            <a:r>
              <a:rPr sz="4050" spc="-120" dirty="0">
                <a:latin typeface="Tahoma"/>
                <a:cs typeface="Tahoma"/>
              </a:rPr>
              <a:t>a</a:t>
            </a:r>
            <a:r>
              <a:rPr sz="4050" spc="95" dirty="0">
                <a:latin typeface="Tahoma"/>
                <a:cs typeface="Tahoma"/>
              </a:rPr>
              <a:t>l</a:t>
            </a:r>
            <a:r>
              <a:rPr sz="4050" spc="-330" dirty="0">
                <a:latin typeface="Tahoma"/>
                <a:cs typeface="Tahoma"/>
              </a:rPr>
              <a:t> </a:t>
            </a:r>
            <a:r>
              <a:rPr sz="4050" spc="-25" dirty="0">
                <a:latin typeface="Tahoma"/>
                <a:cs typeface="Tahoma"/>
              </a:rPr>
              <a:t>o</a:t>
            </a:r>
            <a:r>
              <a:rPr sz="4050" spc="-45" dirty="0">
                <a:latin typeface="Tahoma"/>
                <a:cs typeface="Tahoma"/>
              </a:rPr>
              <a:t>r</a:t>
            </a:r>
            <a:r>
              <a:rPr sz="4050" spc="25" dirty="0">
                <a:latin typeface="Tahoma"/>
                <a:cs typeface="Tahoma"/>
              </a:rPr>
              <a:t>d</a:t>
            </a:r>
            <a:r>
              <a:rPr sz="4050" spc="-125" dirty="0">
                <a:latin typeface="Tahoma"/>
                <a:cs typeface="Tahoma"/>
              </a:rPr>
              <a:t>e</a:t>
            </a:r>
            <a:r>
              <a:rPr sz="4050" spc="-45" dirty="0">
                <a:latin typeface="Tahoma"/>
                <a:cs typeface="Tahoma"/>
              </a:rPr>
              <a:t>r</a:t>
            </a:r>
            <a:r>
              <a:rPr sz="4050" spc="-65" dirty="0">
                <a:latin typeface="Tahoma"/>
                <a:cs typeface="Tahoma"/>
              </a:rPr>
              <a:t>s</a:t>
            </a:r>
            <a:r>
              <a:rPr sz="4050" spc="-300" dirty="0">
                <a:latin typeface="Tahoma"/>
                <a:cs typeface="Tahoma"/>
              </a:rPr>
              <a:t>.</a:t>
            </a:r>
            <a:endParaRPr sz="4050" dirty="0">
              <a:latin typeface="Tahoma"/>
              <a:cs typeface="Tahoma"/>
            </a:endParaRPr>
          </a:p>
          <a:p>
            <a:pPr marL="12700" marR="335915">
              <a:lnSpc>
                <a:spcPct val="116300"/>
              </a:lnSpc>
            </a:pPr>
            <a:r>
              <a:rPr sz="4050" spc="-225" dirty="0">
                <a:latin typeface="Tahoma"/>
                <a:cs typeface="Tahoma"/>
              </a:rPr>
              <a:t>In</a:t>
            </a:r>
            <a:r>
              <a:rPr sz="4050" spc="-330" dirty="0">
                <a:latin typeface="Tahoma"/>
                <a:cs typeface="Tahoma"/>
              </a:rPr>
              <a:t> </a:t>
            </a:r>
            <a:r>
              <a:rPr sz="4050" spc="-60" dirty="0">
                <a:latin typeface="Tahoma"/>
                <a:cs typeface="Tahoma"/>
              </a:rPr>
              <a:t>terms</a:t>
            </a:r>
            <a:r>
              <a:rPr sz="4050" spc="-325" dirty="0">
                <a:latin typeface="Tahoma"/>
                <a:cs typeface="Tahoma"/>
              </a:rPr>
              <a:t> </a:t>
            </a:r>
            <a:r>
              <a:rPr sz="4050" spc="-70" dirty="0">
                <a:latin typeface="Tahoma"/>
                <a:cs typeface="Tahoma"/>
              </a:rPr>
              <a:t>of</a:t>
            </a:r>
            <a:r>
              <a:rPr sz="4050" spc="-325" dirty="0">
                <a:latin typeface="Tahoma"/>
                <a:cs typeface="Tahoma"/>
              </a:rPr>
              <a:t> </a:t>
            </a:r>
            <a:r>
              <a:rPr sz="4050" dirty="0">
                <a:latin typeface="Tahoma"/>
                <a:cs typeface="Tahoma"/>
              </a:rPr>
              <a:t>pizza</a:t>
            </a:r>
            <a:r>
              <a:rPr sz="4050" spc="-325" dirty="0">
                <a:latin typeface="Tahoma"/>
                <a:cs typeface="Tahoma"/>
              </a:rPr>
              <a:t> </a:t>
            </a:r>
            <a:r>
              <a:rPr sz="4050" spc="-70" dirty="0">
                <a:latin typeface="Tahoma"/>
                <a:cs typeface="Tahoma"/>
              </a:rPr>
              <a:t>size,</a:t>
            </a:r>
            <a:r>
              <a:rPr sz="4050" spc="-325" dirty="0">
                <a:latin typeface="Tahoma"/>
                <a:cs typeface="Tahoma"/>
              </a:rPr>
              <a:t> </a:t>
            </a:r>
            <a:r>
              <a:rPr sz="4050" spc="-60" dirty="0">
                <a:latin typeface="Tahoma"/>
                <a:cs typeface="Tahoma"/>
              </a:rPr>
              <a:t>the</a:t>
            </a:r>
            <a:r>
              <a:rPr sz="4050" spc="-325" dirty="0">
                <a:latin typeface="Tahoma"/>
                <a:cs typeface="Tahoma"/>
              </a:rPr>
              <a:t> </a:t>
            </a:r>
            <a:r>
              <a:rPr sz="4050" spc="-55" dirty="0">
                <a:latin typeface="Tahoma"/>
                <a:cs typeface="Tahoma"/>
              </a:rPr>
              <a:t>majority</a:t>
            </a:r>
            <a:r>
              <a:rPr sz="4050" spc="-325" dirty="0">
                <a:latin typeface="Tahoma"/>
                <a:cs typeface="Tahoma"/>
              </a:rPr>
              <a:t> </a:t>
            </a:r>
            <a:r>
              <a:rPr sz="4050" spc="-70" dirty="0">
                <a:latin typeface="Tahoma"/>
                <a:cs typeface="Tahoma"/>
              </a:rPr>
              <a:t>of</a:t>
            </a:r>
            <a:r>
              <a:rPr sz="4050" spc="-325" dirty="0">
                <a:latin typeface="Tahoma"/>
                <a:cs typeface="Tahoma"/>
              </a:rPr>
              <a:t> </a:t>
            </a:r>
            <a:r>
              <a:rPr sz="4050" spc="-25" dirty="0">
                <a:latin typeface="Tahoma"/>
                <a:cs typeface="Tahoma"/>
              </a:rPr>
              <a:t>people</a:t>
            </a:r>
            <a:r>
              <a:rPr sz="4050" spc="-325" dirty="0">
                <a:latin typeface="Tahoma"/>
                <a:cs typeface="Tahoma"/>
              </a:rPr>
              <a:t> </a:t>
            </a:r>
            <a:r>
              <a:rPr sz="4050" spc="-75" dirty="0">
                <a:latin typeface="Tahoma"/>
                <a:cs typeface="Tahoma"/>
              </a:rPr>
              <a:t>prefer</a:t>
            </a:r>
            <a:r>
              <a:rPr sz="4050" spc="-330" dirty="0">
                <a:latin typeface="Tahoma"/>
                <a:cs typeface="Tahoma"/>
              </a:rPr>
              <a:t> </a:t>
            </a:r>
            <a:r>
              <a:rPr sz="4050" spc="-55" dirty="0">
                <a:latin typeface="Tahoma"/>
                <a:cs typeface="Tahoma"/>
              </a:rPr>
              <a:t>ordering</a:t>
            </a:r>
            <a:r>
              <a:rPr sz="4050" spc="-325" dirty="0">
                <a:latin typeface="Tahoma"/>
                <a:cs typeface="Tahoma"/>
              </a:rPr>
              <a:t> </a:t>
            </a:r>
            <a:r>
              <a:rPr sz="4050" spc="-400" dirty="0">
                <a:solidFill>
                  <a:schemeClr val="accent6"/>
                </a:solidFill>
                <a:latin typeface="Tahoma"/>
                <a:cs typeface="Tahoma"/>
              </a:rPr>
              <a:t>Large</a:t>
            </a:r>
            <a:r>
              <a:rPr sz="4050" spc="-400" dirty="0">
                <a:latin typeface="Tahoma"/>
                <a:cs typeface="Tahoma"/>
              </a:rPr>
              <a:t> </a:t>
            </a:r>
            <a:r>
              <a:rPr sz="4050" spc="-1170" dirty="0">
                <a:latin typeface="Tahoma"/>
                <a:cs typeface="Tahoma"/>
              </a:rPr>
              <a:t> </a:t>
            </a:r>
            <a:r>
              <a:rPr sz="4050" spc="-315" dirty="0">
                <a:solidFill>
                  <a:schemeClr val="accent6"/>
                </a:solidFill>
                <a:latin typeface="Tahoma"/>
                <a:cs typeface="Tahoma"/>
              </a:rPr>
              <a:t>size</a:t>
            </a:r>
            <a:r>
              <a:rPr sz="4050" spc="-254" dirty="0">
                <a:latin typeface="Tahoma"/>
                <a:cs typeface="Tahoma"/>
              </a:rPr>
              <a:t> </a:t>
            </a:r>
            <a:r>
              <a:rPr sz="4050" spc="-50" dirty="0">
                <a:latin typeface="Tahoma"/>
                <a:cs typeface="Tahoma"/>
              </a:rPr>
              <a:t>pizzas.</a:t>
            </a:r>
            <a:endParaRPr sz="4050" dirty="0">
              <a:latin typeface="Tahoma"/>
              <a:cs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348219"/>
            <a:ext cx="5323205" cy="8938895"/>
            <a:chOff x="0" y="1348219"/>
            <a:chExt cx="5323205" cy="8938895"/>
          </a:xfrm>
        </p:grpSpPr>
        <p:sp>
          <p:nvSpPr>
            <p:cNvPr id="3" name="object 3"/>
            <p:cNvSpPr/>
            <p:nvPr/>
          </p:nvSpPr>
          <p:spPr>
            <a:xfrm>
              <a:off x="0" y="1348219"/>
              <a:ext cx="5229860" cy="8928100"/>
            </a:xfrm>
            <a:custGeom>
              <a:avLst/>
              <a:gdLst/>
              <a:ahLst/>
              <a:cxnLst/>
              <a:rect l="l" t="t" r="r" b="b"/>
              <a:pathLst>
                <a:path w="5229860" h="8928100">
                  <a:moveTo>
                    <a:pt x="2676476" y="12700"/>
                  </a:moveTo>
                  <a:lnTo>
                    <a:pt x="2058403" y="12700"/>
                  </a:lnTo>
                  <a:lnTo>
                    <a:pt x="2098647" y="0"/>
                  </a:lnTo>
                  <a:lnTo>
                    <a:pt x="2629863" y="0"/>
                  </a:lnTo>
                  <a:lnTo>
                    <a:pt x="2676476" y="12700"/>
                  </a:lnTo>
                  <a:close/>
                </a:path>
                <a:path w="5229860" h="8928100">
                  <a:moveTo>
                    <a:pt x="2769954" y="25400"/>
                  </a:moveTo>
                  <a:lnTo>
                    <a:pt x="1943152" y="25400"/>
                  </a:lnTo>
                  <a:lnTo>
                    <a:pt x="1980600" y="12700"/>
                  </a:lnTo>
                  <a:lnTo>
                    <a:pt x="2723191" y="12700"/>
                  </a:lnTo>
                  <a:lnTo>
                    <a:pt x="2769954" y="25400"/>
                  </a:lnTo>
                  <a:close/>
                </a:path>
                <a:path w="5229860" h="8928100">
                  <a:moveTo>
                    <a:pt x="2281236" y="8928100"/>
                  </a:moveTo>
                  <a:lnTo>
                    <a:pt x="0" y="8928100"/>
                  </a:lnTo>
                  <a:lnTo>
                    <a:pt x="0" y="1079500"/>
                  </a:lnTo>
                  <a:lnTo>
                    <a:pt x="33087" y="1054100"/>
                  </a:lnTo>
                  <a:lnTo>
                    <a:pt x="69917" y="1016000"/>
                  </a:lnTo>
                  <a:lnTo>
                    <a:pt x="144448" y="939800"/>
                  </a:lnTo>
                  <a:lnTo>
                    <a:pt x="182151" y="914400"/>
                  </a:lnTo>
                  <a:lnTo>
                    <a:pt x="220148" y="876300"/>
                  </a:lnTo>
                  <a:lnTo>
                    <a:pt x="258439" y="850900"/>
                  </a:lnTo>
                  <a:lnTo>
                    <a:pt x="335909" y="774700"/>
                  </a:lnTo>
                  <a:lnTo>
                    <a:pt x="375091" y="749300"/>
                  </a:lnTo>
                  <a:lnTo>
                    <a:pt x="414572" y="711200"/>
                  </a:lnTo>
                  <a:lnTo>
                    <a:pt x="494435" y="660400"/>
                  </a:lnTo>
                  <a:lnTo>
                    <a:pt x="534820" y="622300"/>
                  </a:lnTo>
                  <a:lnTo>
                    <a:pt x="616503" y="571500"/>
                  </a:lnTo>
                  <a:lnTo>
                    <a:pt x="657802" y="533400"/>
                  </a:lnTo>
                  <a:lnTo>
                    <a:pt x="826086" y="431800"/>
                  </a:lnTo>
                  <a:lnTo>
                    <a:pt x="999358" y="330200"/>
                  </a:lnTo>
                  <a:lnTo>
                    <a:pt x="1043465" y="317500"/>
                  </a:lnTo>
                  <a:lnTo>
                    <a:pt x="1177694" y="241300"/>
                  </a:lnTo>
                  <a:lnTo>
                    <a:pt x="1223078" y="228600"/>
                  </a:lnTo>
                  <a:lnTo>
                    <a:pt x="1268784" y="203200"/>
                  </a:lnTo>
                  <a:lnTo>
                    <a:pt x="1361168" y="177800"/>
                  </a:lnTo>
                  <a:lnTo>
                    <a:pt x="1407848" y="152400"/>
                  </a:lnTo>
                  <a:lnTo>
                    <a:pt x="1549853" y="114300"/>
                  </a:lnTo>
                  <a:lnTo>
                    <a:pt x="1597847" y="88900"/>
                  </a:lnTo>
                  <a:lnTo>
                    <a:pt x="1694831" y="63500"/>
                  </a:lnTo>
                  <a:lnTo>
                    <a:pt x="1743823" y="63500"/>
                  </a:lnTo>
                  <a:lnTo>
                    <a:pt x="1892814" y="25400"/>
                  </a:lnTo>
                  <a:lnTo>
                    <a:pt x="2816709" y="25400"/>
                  </a:lnTo>
                  <a:lnTo>
                    <a:pt x="2909973" y="50800"/>
                  </a:lnTo>
                  <a:lnTo>
                    <a:pt x="2956372" y="50800"/>
                  </a:lnTo>
                  <a:lnTo>
                    <a:pt x="3228012" y="127000"/>
                  </a:lnTo>
                  <a:lnTo>
                    <a:pt x="3271643" y="152400"/>
                  </a:lnTo>
                  <a:lnTo>
                    <a:pt x="3357001" y="177800"/>
                  </a:lnTo>
                  <a:lnTo>
                    <a:pt x="3398617" y="203200"/>
                  </a:lnTo>
                  <a:lnTo>
                    <a:pt x="3439450" y="215900"/>
                  </a:lnTo>
                  <a:lnTo>
                    <a:pt x="3479445" y="241300"/>
                  </a:lnTo>
                  <a:lnTo>
                    <a:pt x="3518547" y="266700"/>
                  </a:lnTo>
                  <a:lnTo>
                    <a:pt x="3556701" y="292100"/>
                  </a:lnTo>
                  <a:lnTo>
                    <a:pt x="3593850" y="304800"/>
                  </a:lnTo>
                  <a:lnTo>
                    <a:pt x="3629941" y="330200"/>
                  </a:lnTo>
                  <a:lnTo>
                    <a:pt x="3664917" y="368300"/>
                  </a:lnTo>
                  <a:lnTo>
                    <a:pt x="3698723" y="393700"/>
                  </a:lnTo>
                  <a:lnTo>
                    <a:pt x="3731303" y="419100"/>
                  </a:lnTo>
                  <a:lnTo>
                    <a:pt x="3762604" y="444500"/>
                  </a:lnTo>
                  <a:lnTo>
                    <a:pt x="3792568" y="482600"/>
                  </a:lnTo>
                  <a:lnTo>
                    <a:pt x="3821142" y="520700"/>
                  </a:lnTo>
                  <a:lnTo>
                    <a:pt x="3848269" y="546100"/>
                  </a:lnTo>
                  <a:lnTo>
                    <a:pt x="3873894" y="584200"/>
                  </a:lnTo>
                  <a:lnTo>
                    <a:pt x="3897962" y="622300"/>
                  </a:lnTo>
                  <a:lnTo>
                    <a:pt x="3920418" y="660400"/>
                  </a:lnTo>
                  <a:lnTo>
                    <a:pt x="3941205" y="698500"/>
                  </a:lnTo>
                  <a:lnTo>
                    <a:pt x="3960270" y="736600"/>
                  </a:lnTo>
                  <a:lnTo>
                    <a:pt x="3977557" y="774700"/>
                  </a:lnTo>
                  <a:lnTo>
                    <a:pt x="3993009" y="825500"/>
                  </a:lnTo>
                  <a:lnTo>
                    <a:pt x="4006573" y="863600"/>
                  </a:lnTo>
                  <a:lnTo>
                    <a:pt x="4018192" y="914400"/>
                  </a:lnTo>
                  <a:lnTo>
                    <a:pt x="4027812" y="965200"/>
                  </a:lnTo>
                  <a:lnTo>
                    <a:pt x="4034908" y="1016000"/>
                  </a:lnTo>
                  <a:lnTo>
                    <a:pt x="4039468" y="1054100"/>
                  </a:lnTo>
                  <a:lnTo>
                    <a:pt x="4041687" y="1104900"/>
                  </a:lnTo>
                  <a:lnTo>
                    <a:pt x="4041763" y="1155700"/>
                  </a:lnTo>
                  <a:lnTo>
                    <a:pt x="4039890" y="1206500"/>
                  </a:lnTo>
                  <a:lnTo>
                    <a:pt x="4036264" y="1244600"/>
                  </a:lnTo>
                  <a:lnTo>
                    <a:pt x="4031081" y="1295400"/>
                  </a:lnTo>
                  <a:lnTo>
                    <a:pt x="4024537" y="1346200"/>
                  </a:lnTo>
                  <a:lnTo>
                    <a:pt x="4016827" y="1397000"/>
                  </a:lnTo>
                  <a:lnTo>
                    <a:pt x="4008149" y="1435100"/>
                  </a:lnTo>
                  <a:lnTo>
                    <a:pt x="3998696" y="1485900"/>
                  </a:lnTo>
                  <a:lnTo>
                    <a:pt x="3988666" y="1536700"/>
                  </a:lnTo>
                  <a:lnTo>
                    <a:pt x="3978254" y="1587500"/>
                  </a:lnTo>
                  <a:lnTo>
                    <a:pt x="3957066" y="1676400"/>
                  </a:lnTo>
                  <a:lnTo>
                    <a:pt x="3946682" y="1727200"/>
                  </a:lnTo>
                  <a:lnTo>
                    <a:pt x="3936700" y="1778000"/>
                  </a:lnTo>
                  <a:lnTo>
                    <a:pt x="3927314" y="1816100"/>
                  </a:lnTo>
                  <a:lnTo>
                    <a:pt x="3918722" y="1866900"/>
                  </a:lnTo>
                  <a:lnTo>
                    <a:pt x="3911118" y="1917700"/>
                  </a:lnTo>
                  <a:lnTo>
                    <a:pt x="3904699" y="1968500"/>
                  </a:lnTo>
                  <a:lnTo>
                    <a:pt x="3899659" y="2006600"/>
                  </a:lnTo>
                  <a:lnTo>
                    <a:pt x="3896196" y="2057400"/>
                  </a:lnTo>
                  <a:lnTo>
                    <a:pt x="3894505" y="2108200"/>
                  </a:lnTo>
                  <a:lnTo>
                    <a:pt x="3894782" y="2159000"/>
                  </a:lnTo>
                  <a:lnTo>
                    <a:pt x="3897147" y="2209800"/>
                  </a:lnTo>
                  <a:lnTo>
                    <a:pt x="3901512" y="2247900"/>
                  </a:lnTo>
                  <a:lnTo>
                    <a:pt x="3907804" y="2298700"/>
                  </a:lnTo>
                  <a:lnTo>
                    <a:pt x="3915952" y="2349500"/>
                  </a:lnTo>
                  <a:lnTo>
                    <a:pt x="3925885" y="2387600"/>
                  </a:lnTo>
                  <a:lnTo>
                    <a:pt x="3937529" y="2438400"/>
                  </a:lnTo>
                  <a:lnTo>
                    <a:pt x="3950814" y="2489200"/>
                  </a:lnTo>
                  <a:lnTo>
                    <a:pt x="3965667" y="2527300"/>
                  </a:lnTo>
                  <a:lnTo>
                    <a:pt x="3982016" y="2565400"/>
                  </a:lnTo>
                  <a:lnTo>
                    <a:pt x="3999790" y="2616200"/>
                  </a:lnTo>
                  <a:lnTo>
                    <a:pt x="4018917" y="2654300"/>
                  </a:lnTo>
                  <a:lnTo>
                    <a:pt x="4039325" y="2692400"/>
                  </a:lnTo>
                  <a:lnTo>
                    <a:pt x="4060943" y="2743200"/>
                  </a:lnTo>
                  <a:lnTo>
                    <a:pt x="4083697" y="2781300"/>
                  </a:lnTo>
                  <a:lnTo>
                    <a:pt x="4107517" y="2819400"/>
                  </a:lnTo>
                  <a:lnTo>
                    <a:pt x="4132330" y="2857500"/>
                  </a:lnTo>
                  <a:lnTo>
                    <a:pt x="4158065" y="2908300"/>
                  </a:lnTo>
                  <a:lnTo>
                    <a:pt x="4184650" y="2946400"/>
                  </a:lnTo>
                  <a:lnTo>
                    <a:pt x="4212013" y="2984500"/>
                  </a:lnTo>
                  <a:lnTo>
                    <a:pt x="4240082" y="3022600"/>
                  </a:lnTo>
                  <a:lnTo>
                    <a:pt x="4268785" y="3060700"/>
                  </a:lnTo>
                  <a:lnTo>
                    <a:pt x="4298050" y="3098800"/>
                  </a:lnTo>
                  <a:lnTo>
                    <a:pt x="4327806" y="3136900"/>
                  </a:lnTo>
                  <a:lnTo>
                    <a:pt x="4357981" y="3175000"/>
                  </a:lnTo>
                  <a:lnTo>
                    <a:pt x="4388503" y="3213100"/>
                  </a:lnTo>
                  <a:lnTo>
                    <a:pt x="4419299" y="3251200"/>
                  </a:lnTo>
                  <a:lnTo>
                    <a:pt x="4450299" y="3302000"/>
                  </a:lnTo>
                  <a:lnTo>
                    <a:pt x="4605829" y="3492500"/>
                  </a:lnTo>
                  <a:lnTo>
                    <a:pt x="4636538" y="3530600"/>
                  </a:lnTo>
                  <a:lnTo>
                    <a:pt x="4666948" y="3568700"/>
                  </a:lnTo>
                  <a:lnTo>
                    <a:pt x="4696985" y="3606800"/>
                  </a:lnTo>
                  <a:lnTo>
                    <a:pt x="4726580" y="3644900"/>
                  </a:lnTo>
                  <a:lnTo>
                    <a:pt x="4755658" y="3683000"/>
                  </a:lnTo>
                  <a:lnTo>
                    <a:pt x="4784149" y="3721100"/>
                  </a:lnTo>
                  <a:lnTo>
                    <a:pt x="4811981" y="3771900"/>
                  </a:lnTo>
                  <a:lnTo>
                    <a:pt x="4839082" y="3810000"/>
                  </a:lnTo>
                  <a:lnTo>
                    <a:pt x="4865381" y="3848100"/>
                  </a:lnTo>
                  <a:lnTo>
                    <a:pt x="4890804" y="3886200"/>
                  </a:lnTo>
                  <a:lnTo>
                    <a:pt x="4915369" y="3937000"/>
                  </a:lnTo>
                  <a:lnTo>
                    <a:pt x="4938964" y="3975100"/>
                  </a:lnTo>
                  <a:lnTo>
                    <a:pt x="4961594" y="4013200"/>
                  </a:lnTo>
                  <a:lnTo>
                    <a:pt x="4983265" y="4064000"/>
                  </a:lnTo>
                  <a:lnTo>
                    <a:pt x="5003982" y="4102100"/>
                  </a:lnTo>
                  <a:lnTo>
                    <a:pt x="5023750" y="4152900"/>
                  </a:lnTo>
                  <a:lnTo>
                    <a:pt x="5042575" y="4191000"/>
                  </a:lnTo>
                  <a:lnTo>
                    <a:pt x="5060462" y="4241800"/>
                  </a:lnTo>
                  <a:lnTo>
                    <a:pt x="5077416" y="4279900"/>
                  </a:lnTo>
                  <a:lnTo>
                    <a:pt x="5093443" y="4330700"/>
                  </a:lnTo>
                  <a:lnTo>
                    <a:pt x="5108548" y="4368800"/>
                  </a:lnTo>
                  <a:lnTo>
                    <a:pt x="5122737" y="4419600"/>
                  </a:lnTo>
                  <a:lnTo>
                    <a:pt x="5136014" y="4470400"/>
                  </a:lnTo>
                  <a:lnTo>
                    <a:pt x="5148385" y="4508500"/>
                  </a:lnTo>
                  <a:lnTo>
                    <a:pt x="5159856" y="4559300"/>
                  </a:lnTo>
                  <a:lnTo>
                    <a:pt x="5170432" y="4610100"/>
                  </a:lnTo>
                  <a:lnTo>
                    <a:pt x="5180118" y="4660900"/>
                  </a:lnTo>
                  <a:lnTo>
                    <a:pt x="5188920" y="4699000"/>
                  </a:lnTo>
                  <a:lnTo>
                    <a:pt x="5196842" y="4749800"/>
                  </a:lnTo>
                  <a:lnTo>
                    <a:pt x="5203891" y="4800600"/>
                  </a:lnTo>
                  <a:lnTo>
                    <a:pt x="5210072" y="4851400"/>
                  </a:lnTo>
                  <a:lnTo>
                    <a:pt x="5215389" y="4902200"/>
                  </a:lnTo>
                  <a:lnTo>
                    <a:pt x="5219849" y="4953000"/>
                  </a:lnTo>
                  <a:lnTo>
                    <a:pt x="5223456" y="4991100"/>
                  </a:lnTo>
                  <a:lnTo>
                    <a:pt x="5226216" y="5041900"/>
                  </a:lnTo>
                  <a:lnTo>
                    <a:pt x="5228135" y="5092700"/>
                  </a:lnTo>
                  <a:lnTo>
                    <a:pt x="5229217" y="5143500"/>
                  </a:lnTo>
                  <a:lnTo>
                    <a:pt x="5229468" y="5194300"/>
                  </a:lnTo>
                  <a:lnTo>
                    <a:pt x="5228894" y="5245100"/>
                  </a:lnTo>
                  <a:lnTo>
                    <a:pt x="5227500" y="5295900"/>
                  </a:lnTo>
                  <a:lnTo>
                    <a:pt x="5225291" y="5346700"/>
                  </a:lnTo>
                  <a:lnTo>
                    <a:pt x="5222272" y="5384800"/>
                  </a:lnTo>
                  <a:lnTo>
                    <a:pt x="5218449" y="5435600"/>
                  </a:lnTo>
                  <a:lnTo>
                    <a:pt x="5213827" y="5486400"/>
                  </a:lnTo>
                  <a:lnTo>
                    <a:pt x="5208411" y="5537200"/>
                  </a:lnTo>
                  <a:lnTo>
                    <a:pt x="5202208" y="5588000"/>
                  </a:lnTo>
                  <a:lnTo>
                    <a:pt x="5195222" y="5638800"/>
                  </a:lnTo>
                  <a:lnTo>
                    <a:pt x="5187458" y="5689600"/>
                  </a:lnTo>
                  <a:lnTo>
                    <a:pt x="5178922" y="5727700"/>
                  </a:lnTo>
                  <a:lnTo>
                    <a:pt x="5169620" y="5778500"/>
                  </a:lnTo>
                  <a:lnTo>
                    <a:pt x="5159556" y="5829300"/>
                  </a:lnTo>
                  <a:lnTo>
                    <a:pt x="5148736" y="5880100"/>
                  </a:lnTo>
                  <a:lnTo>
                    <a:pt x="5137165" y="5930900"/>
                  </a:lnTo>
                  <a:lnTo>
                    <a:pt x="5124849" y="5969000"/>
                  </a:lnTo>
                  <a:lnTo>
                    <a:pt x="5111793" y="6019800"/>
                  </a:lnTo>
                  <a:lnTo>
                    <a:pt x="5098003" y="6070600"/>
                  </a:lnTo>
                  <a:lnTo>
                    <a:pt x="5083483" y="6121400"/>
                  </a:lnTo>
                  <a:lnTo>
                    <a:pt x="5068239" y="6159500"/>
                  </a:lnTo>
                  <a:lnTo>
                    <a:pt x="5052277" y="6210300"/>
                  </a:lnTo>
                  <a:lnTo>
                    <a:pt x="5035602" y="6261100"/>
                  </a:lnTo>
                  <a:lnTo>
                    <a:pt x="5018218" y="6299200"/>
                  </a:lnTo>
                  <a:lnTo>
                    <a:pt x="4999425" y="6350000"/>
                  </a:lnTo>
                  <a:lnTo>
                    <a:pt x="4979959" y="6400800"/>
                  </a:lnTo>
                  <a:lnTo>
                    <a:pt x="4959831" y="6438900"/>
                  </a:lnTo>
                  <a:lnTo>
                    <a:pt x="4939051" y="6489700"/>
                  </a:lnTo>
                  <a:lnTo>
                    <a:pt x="4917628" y="6527800"/>
                  </a:lnTo>
                  <a:lnTo>
                    <a:pt x="4895573" y="6578600"/>
                  </a:lnTo>
                  <a:lnTo>
                    <a:pt x="4872896" y="6629400"/>
                  </a:lnTo>
                  <a:lnTo>
                    <a:pt x="4849606" y="6667500"/>
                  </a:lnTo>
                  <a:lnTo>
                    <a:pt x="4825714" y="6718300"/>
                  </a:lnTo>
                  <a:lnTo>
                    <a:pt x="4801229" y="6756400"/>
                  </a:lnTo>
                  <a:lnTo>
                    <a:pt x="4776162" y="6807200"/>
                  </a:lnTo>
                  <a:lnTo>
                    <a:pt x="4750523" y="6845300"/>
                  </a:lnTo>
                  <a:lnTo>
                    <a:pt x="4724321" y="6883400"/>
                  </a:lnTo>
                  <a:lnTo>
                    <a:pt x="4697567" y="6934200"/>
                  </a:lnTo>
                  <a:lnTo>
                    <a:pt x="4670271" y="6972300"/>
                  </a:lnTo>
                  <a:lnTo>
                    <a:pt x="4642443" y="7010400"/>
                  </a:lnTo>
                  <a:lnTo>
                    <a:pt x="4614092" y="7061200"/>
                  </a:lnTo>
                  <a:lnTo>
                    <a:pt x="4585228" y="7099300"/>
                  </a:lnTo>
                  <a:lnTo>
                    <a:pt x="4555863" y="7137400"/>
                  </a:lnTo>
                  <a:lnTo>
                    <a:pt x="4526005" y="7175500"/>
                  </a:lnTo>
                  <a:lnTo>
                    <a:pt x="4495664" y="7213600"/>
                  </a:lnTo>
                  <a:lnTo>
                    <a:pt x="4464852" y="7251700"/>
                  </a:lnTo>
                  <a:lnTo>
                    <a:pt x="4433577" y="7302500"/>
                  </a:lnTo>
                  <a:lnTo>
                    <a:pt x="4401849" y="7340600"/>
                  </a:lnTo>
                  <a:lnTo>
                    <a:pt x="4369679" y="7378700"/>
                  </a:lnTo>
                  <a:lnTo>
                    <a:pt x="4337077" y="7416800"/>
                  </a:lnTo>
                  <a:lnTo>
                    <a:pt x="4304053" y="7454900"/>
                  </a:lnTo>
                  <a:lnTo>
                    <a:pt x="4270616" y="7493000"/>
                  </a:lnTo>
                  <a:lnTo>
                    <a:pt x="4236777" y="7531100"/>
                  </a:lnTo>
                  <a:lnTo>
                    <a:pt x="4202546" y="7556500"/>
                  </a:lnTo>
                  <a:lnTo>
                    <a:pt x="4167932" y="7594600"/>
                  </a:lnTo>
                  <a:lnTo>
                    <a:pt x="4132946" y="7632700"/>
                  </a:lnTo>
                  <a:lnTo>
                    <a:pt x="4097597" y="7670800"/>
                  </a:lnTo>
                  <a:lnTo>
                    <a:pt x="4061897" y="7708900"/>
                  </a:lnTo>
                  <a:lnTo>
                    <a:pt x="4025853" y="7747000"/>
                  </a:lnTo>
                  <a:lnTo>
                    <a:pt x="3989478" y="7772400"/>
                  </a:lnTo>
                  <a:lnTo>
                    <a:pt x="3915770" y="7848600"/>
                  </a:lnTo>
                  <a:lnTo>
                    <a:pt x="3878457" y="7874000"/>
                  </a:lnTo>
                  <a:lnTo>
                    <a:pt x="3840853" y="7912100"/>
                  </a:lnTo>
                  <a:lnTo>
                    <a:pt x="3802965" y="7937500"/>
                  </a:lnTo>
                  <a:lnTo>
                    <a:pt x="3726384" y="8013700"/>
                  </a:lnTo>
                  <a:lnTo>
                    <a:pt x="3648794" y="8064500"/>
                  </a:lnTo>
                  <a:lnTo>
                    <a:pt x="3609645" y="8102600"/>
                  </a:lnTo>
                  <a:lnTo>
                    <a:pt x="3570274" y="8128000"/>
                  </a:lnTo>
                  <a:lnTo>
                    <a:pt x="3530690" y="8166100"/>
                  </a:lnTo>
                  <a:lnTo>
                    <a:pt x="3490904" y="8191500"/>
                  </a:lnTo>
                  <a:lnTo>
                    <a:pt x="3449588" y="8216900"/>
                  </a:lnTo>
                  <a:lnTo>
                    <a:pt x="3408064" y="8255000"/>
                  </a:lnTo>
                  <a:lnTo>
                    <a:pt x="3366338" y="8280400"/>
                  </a:lnTo>
                  <a:lnTo>
                    <a:pt x="3324414" y="8318500"/>
                  </a:lnTo>
                  <a:lnTo>
                    <a:pt x="3197495" y="8394700"/>
                  </a:lnTo>
                  <a:lnTo>
                    <a:pt x="3154821" y="8432800"/>
                  </a:lnTo>
                  <a:lnTo>
                    <a:pt x="2851422" y="8610600"/>
                  </a:lnTo>
                  <a:lnTo>
                    <a:pt x="2807463" y="8648700"/>
                  </a:lnTo>
                  <a:lnTo>
                    <a:pt x="2585643" y="8775700"/>
                  </a:lnTo>
                  <a:lnTo>
                    <a:pt x="2540906" y="8788400"/>
                  </a:lnTo>
                  <a:lnTo>
                    <a:pt x="2315590" y="8915400"/>
                  </a:lnTo>
                  <a:lnTo>
                    <a:pt x="2281236" y="8928100"/>
                  </a:lnTo>
                  <a:close/>
                </a:path>
              </a:pathLst>
            </a:custGeom>
            <a:solidFill>
              <a:srgbClr val="423824">
                <a:alpha val="22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0" y="2884413"/>
              <a:ext cx="5323130" cy="7402586"/>
            </a:xfrm>
            <a:prstGeom prst="rect">
              <a:avLst/>
            </a:prstGeom>
          </p:spPr>
        </p:pic>
      </p:grpSp>
      <p:sp>
        <p:nvSpPr>
          <p:cNvPr id="5" name="object 5"/>
          <p:cNvSpPr txBox="1"/>
          <p:nvPr/>
        </p:nvSpPr>
        <p:spPr>
          <a:xfrm>
            <a:off x="6096001" y="2684023"/>
            <a:ext cx="10210800" cy="4867357"/>
          </a:xfrm>
          <a:prstGeom prst="rect">
            <a:avLst/>
          </a:prstGeom>
        </p:spPr>
        <p:txBody>
          <a:bodyPr vert="horz" wrap="square" lIns="0" tIns="464819" rIns="0" bIns="0" rtlCol="0">
            <a:spAutoFit/>
          </a:bodyPr>
          <a:lstStyle/>
          <a:p>
            <a:pPr marL="12700" marR="5080">
              <a:lnSpc>
                <a:spcPts val="15519"/>
              </a:lnSpc>
              <a:spcBef>
                <a:spcPts val="3659"/>
              </a:spcBef>
            </a:pPr>
            <a:r>
              <a:rPr sz="23900" spc="770" dirty="0">
                <a:solidFill>
                  <a:srgbClr val="2E4E2B"/>
                </a:solidFill>
                <a:latin typeface="Microsoft Himalaya" panose="01010100010101010101" pitchFamily="2" charset="0"/>
                <a:ea typeface="Microsoft Himalaya" panose="01010100010101010101" pitchFamily="2" charset="0"/>
                <a:cs typeface="Microsoft Himalaya" panose="01010100010101010101" pitchFamily="2" charset="0"/>
              </a:rPr>
              <a:t>T</a:t>
            </a:r>
            <a:r>
              <a:rPr sz="23900" spc="1050" dirty="0">
                <a:solidFill>
                  <a:srgbClr val="2E4E2B"/>
                </a:solidFill>
                <a:latin typeface="Microsoft Himalaya" panose="01010100010101010101" pitchFamily="2" charset="0"/>
                <a:ea typeface="Microsoft Himalaya" panose="01010100010101010101" pitchFamily="2" charset="0"/>
                <a:cs typeface="Microsoft Himalaya" panose="01010100010101010101" pitchFamily="2" charset="0"/>
              </a:rPr>
              <a:t>H</a:t>
            </a:r>
            <a:r>
              <a:rPr sz="23900" spc="1290" dirty="0">
                <a:solidFill>
                  <a:srgbClr val="2E4E2B"/>
                </a:solidFill>
                <a:latin typeface="Microsoft Himalaya" panose="01010100010101010101" pitchFamily="2" charset="0"/>
                <a:ea typeface="Microsoft Himalaya" panose="01010100010101010101" pitchFamily="2" charset="0"/>
                <a:cs typeface="Microsoft Himalaya" panose="01010100010101010101" pitchFamily="2" charset="0"/>
              </a:rPr>
              <a:t>A</a:t>
            </a:r>
            <a:r>
              <a:rPr sz="23900" spc="1630" dirty="0">
                <a:solidFill>
                  <a:srgbClr val="2E4E2B"/>
                </a:solidFill>
                <a:latin typeface="Microsoft Himalaya" panose="01010100010101010101" pitchFamily="2" charset="0"/>
                <a:ea typeface="Microsoft Himalaya" panose="01010100010101010101" pitchFamily="2" charset="0"/>
                <a:cs typeface="Microsoft Himalaya" panose="01010100010101010101" pitchFamily="2" charset="0"/>
              </a:rPr>
              <a:t>N</a:t>
            </a:r>
            <a:r>
              <a:rPr sz="23900" spc="1025" dirty="0">
                <a:solidFill>
                  <a:srgbClr val="2E4E2B"/>
                </a:solidFill>
                <a:latin typeface="Microsoft Himalaya" panose="01010100010101010101" pitchFamily="2" charset="0"/>
                <a:ea typeface="Microsoft Himalaya" panose="01010100010101010101" pitchFamily="2" charset="0"/>
                <a:cs typeface="Microsoft Himalaya" panose="01010100010101010101" pitchFamily="2" charset="0"/>
              </a:rPr>
              <a:t>K  </a:t>
            </a:r>
            <a:r>
              <a:rPr sz="23900" spc="1435" dirty="0">
                <a:solidFill>
                  <a:srgbClr val="402D07"/>
                </a:solidFill>
                <a:latin typeface="Microsoft Himalaya" panose="01010100010101010101" pitchFamily="2" charset="0"/>
                <a:ea typeface="Microsoft Himalaya" panose="01010100010101010101" pitchFamily="2" charset="0"/>
                <a:cs typeface="Microsoft Himalaya" panose="01010100010101010101" pitchFamily="2" charset="0"/>
              </a:rPr>
              <a:t>YOU</a:t>
            </a:r>
            <a:endParaRPr sz="239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352637" y="8230836"/>
            <a:ext cx="1935480" cy="2056764"/>
            <a:chOff x="16352637" y="8230836"/>
            <a:chExt cx="1935480" cy="2056764"/>
          </a:xfrm>
        </p:grpSpPr>
        <p:pic>
          <p:nvPicPr>
            <p:cNvPr id="3" name="object 3"/>
            <p:cNvPicPr/>
            <p:nvPr/>
          </p:nvPicPr>
          <p:blipFill>
            <a:blip r:embed="rId2" cstate="print"/>
            <a:stretch>
              <a:fillRect/>
            </a:stretch>
          </p:blipFill>
          <p:spPr>
            <a:xfrm>
              <a:off x="16352637" y="8230836"/>
              <a:ext cx="1935362" cy="2056163"/>
            </a:xfrm>
            <a:prstGeom prst="rect">
              <a:avLst/>
            </a:prstGeom>
          </p:spPr>
        </p:pic>
        <p:sp>
          <p:nvSpPr>
            <p:cNvPr id="4" name="object 4"/>
            <p:cNvSpPr/>
            <p:nvPr/>
          </p:nvSpPr>
          <p:spPr>
            <a:xfrm>
              <a:off x="16357742" y="8324986"/>
              <a:ext cx="1422400" cy="1962150"/>
            </a:xfrm>
            <a:custGeom>
              <a:avLst/>
              <a:gdLst/>
              <a:ahLst/>
              <a:cxnLst/>
              <a:rect l="l" t="t" r="r" b="b"/>
              <a:pathLst>
                <a:path w="1422400" h="1962150">
                  <a:moveTo>
                    <a:pt x="938798" y="272215"/>
                  </a:moveTo>
                  <a:lnTo>
                    <a:pt x="1219989" y="82851"/>
                  </a:lnTo>
                  <a:lnTo>
                    <a:pt x="1421838" y="0"/>
                  </a:lnTo>
                  <a:lnTo>
                    <a:pt x="938798" y="272215"/>
                  </a:lnTo>
                  <a:close/>
                </a:path>
                <a:path w="1422400" h="1962150">
                  <a:moveTo>
                    <a:pt x="13492" y="1962012"/>
                  </a:moveTo>
                  <a:lnTo>
                    <a:pt x="0" y="1962012"/>
                  </a:lnTo>
                  <a:lnTo>
                    <a:pt x="10776" y="1759626"/>
                  </a:lnTo>
                  <a:lnTo>
                    <a:pt x="152745" y="1155107"/>
                  </a:lnTo>
                  <a:lnTo>
                    <a:pt x="573013" y="478353"/>
                  </a:lnTo>
                  <a:lnTo>
                    <a:pt x="938798" y="272215"/>
                  </a:lnTo>
                  <a:lnTo>
                    <a:pt x="764825" y="389376"/>
                  </a:lnTo>
                  <a:lnTo>
                    <a:pt x="281919" y="1006531"/>
                  </a:lnTo>
                  <a:lnTo>
                    <a:pt x="13492" y="1962012"/>
                  </a:lnTo>
                  <a:close/>
                </a:path>
              </a:pathLst>
            </a:custGeom>
            <a:solidFill>
              <a:srgbClr val="0F0E0D"/>
            </a:solidFill>
          </p:spPr>
          <p:txBody>
            <a:bodyPr wrap="square" lIns="0" tIns="0" rIns="0" bIns="0" rtlCol="0"/>
            <a:lstStyle/>
            <a:p>
              <a:endParaRPr/>
            </a:p>
          </p:txBody>
        </p:sp>
      </p:grpSp>
      <p:pic>
        <p:nvPicPr>
          <p:cNvPr id="5" name="object 5"/>
          <p:cNvPicPr/>
          <p:nvPr/>
        </p:nvPicPr>
        <p:blipFill>
          <a:blip r:embed="rId3" cstate="print"/>
          <a:stretch>
            <a:fillRect/>
          </a:stretch>
        </p:blipFill>
        <p:spPr>
          <a:xfrm>
            <a:off x="0" y="0"/>
            <a:ext cx="2237166" cy="1906314"/>
          </a:xfrm>
          <a:prstGeom prst="rect">
            <a:avLst/>
          </a:prstGeom>
        </p:spPr>
      </p:pic>
      <p:pic>
        <p:nvPicPr>
          <p:cNvPr id="6" name="object 6"/>
          <p:cNvPicPr/>
          <p:nvPr/>
        </p:nvPicPr>
        <p:blipFill>
          <a:blip r:embed="rId4" cstate="print"/>
          <a:stretch>
            <a:fillRect/>
          </a:stretch>
        </p:blipFill>
        <p:spPr>
          <a:xfrm>
            <a:off x="16486804" y="4483663"/>
            <a:ext cx="1801195" cy="2285999"/>
          </a:xfrm>
          <a:prstGeom prst="rect">
            <a:avLst/>
          </a:prstGeom>
        </p:spPr>
      </p:pic>
      <p:pic>
        <p:nvPicPr>
          <p:cNvPr id="7" name="object 7"/>
          <p:cNvPicPr/>
          <p:nvPr/>
        </p:nvPicPr>
        <p:blipFill>
          <a:blip r:embed="rId5" cstate="print"/>
          <a:stretch>
            <a:fillRect/>
          </a:stretch>
        </p:blipFill>
        <p:spPr>
          <a:xfrm>
            <a:off x="0" y="2295099"/>
            <a:ext cx="2522785" cy="2190749"/>
          </a:xfrm>
          <a:prstGeom prst="rect">
            <a:avLst/>
          </a:prstGeom>
        </p:spPr>
      </p:pic>
      <p:sp>
        <p:nvSpPr>
          <p:cNvPr id="8" name="object 8"/>
          <p:cNvSpPr txBox="1">
            <a:spLocks noGrp="1"/>
          </p:cNvSpPr>
          <p:nvPr>
            <p:ph type="title"/>
          </p:nvPr>
        </p:nvSpPr>
        <p:spPr>
          <a:xfrm>
            <a:off x="2789588" y="-48379"/>
            <a:ext cx="12909550" cy="1120820"/>
          </a:xfrm>
          <a:prstGeom prst="rect">
            <a:avLst/>
          </a:prstGeom>
        </p:spPr>
        <p:txBody>
          <a:bodyPr vert="horz" wrap="square" lIns="0" tIns="12700" rIns="0" bIns="0" rtlCol="0">
            <a:spAutoFit/>
          </a:bodyPr>
          <a:lstStyle/>
          <a:p>
            <a:pPr marL="12700" algn="ctr">
              <a:lnSpc>
                <a:spcPct val="100000"/>
              </a:lnSpc>
              <a:spcBef>
                <a:spcPts val="100"/>
              </a:spcBef>
            </a:pPr>
            <a:r>
              <a:rPr lang="en-US" sz="7200" dirty="0">
                <a:latin typeface="Impact" panose="020B0806030902050204" pitchFamily="34" charset="0"/>
              </a:rPr>
              <a:t>Problem Statement</a:t>
            </a:r>
            <a:endParaRPr sz="7200" dirty="0">
              <a:latin typeface="Impact" panose="020B0806030902050204" pitchFamily="34" charset="0"/>
            </a:endParaRPr>
          </a:p>
        </p:txBody>
      </p:sp>
      <p:sp>
        <p:nvSpPr>
          <p:cNvPr id="9" name="object 9"/>
          <p:cNvSpPr txBox="1">
            <a:spLocks noGrp="1"/>
          </p:cNvSpPr>
          <p:nvPr>
            <p:ph type="body" idx="1"/>
          </p:nvPr>
        </p:nvSpPr>
        <p:spPr>
          <a:xfrm>
            <a:off x="2220507" y="1707738"/>
            <a:ext cx="13610418" cy="8477705"/>
          </a:xfrm>
          <a:prstGeom prst="rect">
            <a:avLst/>
          </a:prstGeom>
        </p:spPr>
        <p:txBody>
          <a:bodyPr vert="horz" wrap="square" lIns="0" tIns="12700" rIns="0" bIns="0" rtlCol="0">
            <a:spAutoFit/>
          </a:bodyPr>
          <a:lstStyle/>
          <a:p>
            <a:pPr marL="217804" marR="468630">
              <a:lnSpc>
                <a:spcPct val="115100"/>
              </a:lnSpc>
              <a:spcBef>
                <a:spcPts val="100"/>
              </a:spcBef>
            </a:pPr>
            <a:r>
              <a:rPr lang="en-US" sz="2800" b="1" spc="-80" dirty="0">
                <a:latin typeface="Book Antiqua" panose="02040602050305030304" pitchFamily="18" charset="0"/>
                <a:cs typeface="Calibri" panose="020F0502020204030204" pitchFamily="34" charset="0"/>
              </a:rPr>
              <a:t>KPI’S : </a:t>
            </a:r>
          </a:p>
          <a:p>
            <a:pPr marL="217804" marR="468630">
              <a:lnSpc>
                <a:spcPct val="115100"/>
              </a:lnSpc>
              <a:spcBef>
                <a:spcPts val="100"/>
              </a:spcBef>
            </a:pPr>
            <a:endParaRPr lang="en-US" sz="2800" b="1" spc="-95" dirty="0">
              <a:latin typeface="Book Antiqua" panose="02040602050305030304" pitchFamily="18" charset="0"/>
              <a:cs typeface="Calibri" panose="020F0502020204030204" pitchFamily="34" charset="0"/>
            </a:endParaRPr>
          </a:p>
          <a:p>
            <a:pPr marL="1179830" indent="-962660">
              <a:lnSpc>
                <a:spcPct val="100000"/>
              </a:lnSpc>
              <a:spcBef>
                <a:spcPts val="690"/>
              </a:spcBef>
              <a:buAutoNum type="arabicPeriod"/>
              <a:tabLst>
                <a:tab pos="1179830" algn="l"/>
                <a:tab pos="1180465" algn="l"/>
              </a:tabLst>
            </a:pPr>
            <a:r>
              <a:rPr lang="en-US" sz="2800" b="1" spc="-30" dirty="0">
                <a:latin typeface="Calisto MT" panose="02040603050505030304" pitchFamily="18" charset="0"/>
                <a:cs typeface="Calibri" panose="020F0502020204030204" pitchFamily="34" charset="0"/>
              </a:rPr>
              <a:t>T</a:t>
            </a:r>
            <a:r>
              <a:rPr lang="en-US" sz="2800" b="1" spc="-35" dirty="0">
                <a:latin typeface="Calisto MT" panose="02040603050505030304" pitchFamily="18" charset="0"/>
                <a:cs typeface="Calibri" panose="020F0502020204030204" pitchFamily="34" charset="0"/>
              </a:rPr>
              <a:t>ot</a:t>
            </a:r>
            <a:r>
              <a:rPr lang="en-US" sz="2800" b="1" spc="-125" dirty="0">
                <a:latin typeface="Calisto MT" panose="02040603050505030304" pitchFamily="18" charset="0"/>
                <a:cs typeface="Calibri" panose="020F0502020204030204" pitchFamily="34" charset="0"/>
              </a:rPr>
              <a:t>a</a:t>
            </a:r>
            <a:r>
              <a:rPr lang="en-US" sz="2800" b="1" spc="85" dirty="0">
                <a:latin typeface="Calisto MT" panose="02040603050505030304" pitchFamily="18" charset="0"/>
                <a:cs typeface="Calibri" panose="020F0502020204030204" pitchFamily="34" charset="0"/>
              </a:rPr>
              <a:t>l</a:t>
            </a:r>
            <a:r>
              <a:rPr lang="en-US" sz="2800" b="1" spc="-315" dirty="0">
                <a:latin typeface="Calisto MT" panose="02040603050505030304" pitchFamily="18" charset="0"/>
                <a:cs typeface="Calibri" panose="020F0502020204030204" pitchFamily="34" charset="0"/>
              </a:rPr>
              <a:t> </a:t>
            </a:r>
            <a:r>
              <a:rPr lang="en-US" sz="2800" b="1" spc="-120" dirty="0">
                <a:latin typeface="Calisto MT" panose="02040603050505030304" pitchFamily="18" charset="0"/>
                <a:cs typeface="Calibri" panose="020F0502020204030204" pitchFamily="34" charset="0"/>
              </a:rPr>
              <a:t>R</a:t>
            </a:r>
            <a:r>
              <a:rPr lang="en-US" sz="2800" b="1" spc="-130" dirty="0">
                <a:latin typeface="Calisto MT" panose="02040603050505030304" pitchFamily="18" charset="0"/>
                <a:cs typeface="Calibri" panose="020F0502020204030204" pitchFamily="34" charset="0"/>
              </a:rPr>
              <a:t>e</a:t>
            </a:r>
            <a:r>
              <a:rPr lang="en-US" sz="2800" b="1" spc="-170" dirty="0">
                <a:latin typeface="Calisto MT" panose="02040603050505030304" pitchFamily="18" charset="0"/>
                <a:cs typeface="Calibri" panose="020F0502020204030204" pitchFamily="34" charset="0"/>
              </a:rPr>
              <a:t>v</a:t>
            </a:r>
            <a:r>
              <a:rPr lang="en-US" sz="2800" b="1" spc="-130" dirty="0">
                <a:latin typeface="Calisto MT" panose="02040603050505030304" pitchFamily="18" charset="0"/>
                <a:cs typeface="Calibri" panose="020F0502020204030204" pitchFamily="34" charset="0"/>
              </a:rPr>
              <a:t>e</a:t>
            </a:r>
            <a:r>
              <a:rPr lang="en-US" sz="2800" b="1" spc="-50" dirty="0">
                <a:latin typeface="Calisto MT" panose="02040603050505030304" pitchFamily="18" charset="0"/>
                <a:cs typeface="Calibri" panose="020F0502020204030204" pitchFamily="34" charset="0"/>
              </a:rPr>
              <a:t>n</a:t>
            </a:r>
            <a:r>
              <a:rPr lang="en-US" sz="2800" b="1" spc="-25" dirty="0">
                <a:latin typeface="Calisto MT" panose="02040603050505030304" pitchFamily="18" charset="0"/>
                <a:cs typeface="Calibri" panose="020F0502020204030204" pitchFamily="34" charset="0"/>
              </a:rPr>
              <a:t>u</a:t>
            </a:r>
            <a:r>
              <a:rPr lang="en-US" sz="2800" b="1" spc="-125" dirty="0">
                <a:latin typeface="Calisto MT" panose="02040603050505030304" pitchFamily="18" charset="0"/>
                <a:cs typeface="Calibri" panose="020F0502020204030204" pitchFamily="34" charset="0"/>
              </a:rPr>
              <a:t>e</a:t>
            </a:r>
          </a:p>
          <a:p>
            <a:pPr marL="1219835" indent="-1002665">
              <a:lnSpc>
                <a:spcPct val="100000"/>
              </a:lnSpc>
              <a:spcBef>
                <a:spcPts val="690"/>
              </a:spcBef>
              <a:buAutoNum type="arabicPeriod"/>
              <a:tabLst>
                <a:tab pos="1219835" algn="l"/>
                <a:tab pos="1220470" algn="l"/>
              </a:tabLst>
            </a:pPr>
            <a:r>
              <a:rPr sz="2800" b="1" spc="110" dirty="0">
                <a:latin typeface="Calisto MT" panose="02040603050505030304" pitchFamily="18" charset="0"/>
                <a:cs typeface="Calibri" panose="020F0502020204030204" pitchFamily="34" charset="0"/>
              </a:rPr>
              <a:t>A</a:t>
            </a:r>
            <a:r>
              <a:rPr sz="2800" b="1" spc="-170" dirty="0">
                <a:latin typeface="Calisto MT" panose="02040603050505030304" pitchFamily="18" charset="0"/>
                <a:cs typeface="Calibri" panose="020F0502020204030204" pitchFamily="34" charset="0"/>
              </a:rPr>
              <a:t>v</a:t>
            </a:r>
            <a:r>
              <a:rPr sz="2800" b="1" spc="-130" dirty="0">
                <a:latin typeface="Calisto MT" panose="02040603050505030304" pitchFamily="18" charset="0"/>
                <a:cs typeface="Calibri" panose="020F0502020204030204" pitchFamily="34" charset="0"/>
              </a:rPr>
              <a:t>e</a:t>
            </a:r>
            <a:r>
              <a:rPr sz="2800" b="1" spc="-50" dirty="0">
                <a:latin typeface="Calisto MT" panose="02040603050505030304" pitchFamily="18" charset="0"/>
                <a:cs typeface="Calibri" panose="020F0502020204030204" pitchFamily="34" charset="0"/>
              </a:rPr>
              <a:t>r</a:t>
            </a:r>
            <a:r>
              <a:rPr sz="2800" b="1" spc="-125" dirty="0">
                <a:latin typeface="Calisto MT" panose="02040603050505030304" pitchFamily="18" charset="0"/>
                <a:cs typeface="Calibri" panose="020F0502020204030204" pitchFamily="34" charset="0"/>
              </a:rPr>
              <a:t>a</a:t>
            </a:r>
            <a:r>
              <a:rPr sz="2800" b="1" spc="-290" dirty="0">
                <a:latin typeface="Calisto MT" panose="02040603050505030304" pitchFamily="18" charset="0"/>
                <a:cs typeface="Calibri" panose="020F0502020204030204" pitchFamily="34" charset="0"/>
              </a:rPr>
              <a:t>g</a:t>
            </a:r>
            <a:r>
              <a:rPr sz="2800" b="1" spc="-125" dirty="0">
                <a:latin typeface="Calisto MT" panose="02040603050505030304" pitchFamily="18" charset="0"/>
                <a:cs typeface="Calibri" panose="020F0502020204030204" pitchFamily="34" charset="0"/>
              </a:rPr>
              <a:t>e</a:t>
            </a:r>
            <a:r>
              <a:rPr lang="en-US" sz="2800" b="1" spc="-125" dirty="0">
                <a:latin typeface="Calisto MT" panose="02040603050505030304" pitchFamily="18" charset="0"/>
                <a:cs typeface="Calibri" panose="020F0502020204030204" pitchFamily="34" charset="0"/>
              </a:rPr>
              <a:t> </a:t>
            </a:r>
            <a:r>
              <a:rPr sz="2800" b="1" spc="-315" dirty="0">
                <a:latin typeface="Calisto MT" panose="02040603050505030304" pitchFamily="18" charset="0"/>
                <a:cs typeface="Calibri" panose="020F0502020204030204" pitchFamily="34" charset="0"/>
              </a:rPr>
              <a:t> </a:t>
            </a:r>
            <a:r>
              <a:rPr sz="2800" b="1" spc="105" dirty="0">
                <a:latin typeface="Calisto MT" panose="02040603050505030304" pitchFamily="18" charset="0"/>
                <a:cs typeface="Calibri" panose="020F0502020204030204" pitchFamily="34" charset="0"/>
              </a:rPr>
              <a:t>O</a:t>
            </a:r>
            <a:r>
              <a:rPr sz="2800" b="1" spc="-50" dirty="0">
                <a:latin typeface="Calisto MT" panose="02040603050505030304" pitchFamily="18" charset="0"/>
                <a:cs typeface="Calibri" panose="020F0502020204030204" pitchFamily="34" charset="0"/>
              </a:rPr>
              <a:t>r</a:t>
            </a:r>
            <a:r>
              <a:rPr sz="2800" b="1" spc="15" dirty="0">
                <a:latin typeface="Calisto MT" panose="02040603050505030304" pitchFamily="18" charset="0"/>
                <a:cs typeface="Calibri" panose="020F0502020204030204" pitchFamily="34" charset="0"/>
              </a:rPr>
              <a:t>d</a:t>
            </a:r>
            <a:r>
              <a:rPr sz="2800" b="1" spc="-130" dirty="0">
                <a:latin typeface="Calisto MT" panose="02040603050505030304" pitchFamily="18" charset="0"/>
                <a:cs typeface="Calibri" panose="020F0502020204030204" pitchFamily="34" charset="0"/>
              </a:rPr>
              <a:t>e</a:t>
            </a:r>
            <a:r>
              <a:rPr sz="2800" b="1" spc="-45" dirty="0">
                <a:latin typeface="Calisto MT" panose="02040603050505030304" pitchFamily="18" charset="0"/>
                <a:cs typeface="Calibri" panose="020F0502020204030204" pitchFamily="34" charset="0"/>
              </a:rPr>
              <a:t>r</a:t>
            </a:r>
            <a:r>
              <a:rPr sz="2800" b="1" spc="-315" dirty="0">
                <a:latin typeface="Calisto MT" panose="02040603050505030304" pitchFamily="18" charset="0"/>
                <a:cs typeface="Calibri" panose="020F0502020204030204" pitchFamily="34" charset="0"/>
              </a:rPr>
              <a:t> </a:t>
            </a:r>
            <a:r>
              <a:rPr sz="2800" b="1" spc="15" dirty="0">
                <a:latin typeface="Calisto MT" panose="02040603050505030304" pitchFamily="18" charset="0"/>
                <a:cs typeface="Calibri" panose="020F0502020204030204" pitchFamily="34" charset="0"/>
              </a:rPr>
              <a:t>V</a:t>
            </a:r>
            <a:r>
              <a:rPr sz="2800" b="1" spc="-125" dirty="0">
                <a:latin typeface="Calisto MT" panose="02040603050505030304" pitchFamily="18" charset="0"/>
                <a:cs typeface="Calibri" panose="020F0502020204030204" pitchFamily="34" charset="0"/>
              </a:rPr>
              <a:t>a</a:t>
            </a:r>
            <a:r>
              <a:rPr sz="2800" b="1" spc="80" dirty="0">
                <a:latin typeface="Calisto MT" panose="02040603050505030304" pitchFamily="18" charset="0"/>
                <a:cs typeface="Calibri" panose="020F0502020204030204" pitchFamily="34" charset="0"/>
              </a:rPr>
              <a:t>l</a:t>
            </a:r>
            <a:r>
              <a:rPr sz="2800" b="1" spc="-25" dirty="0">
                <a:latin typeface="Calisto MT" panose="02040603050505030304" pitchFamily="18" charset="0"/>
                <a:cs typeface="Calibri" panose="020F0502020204030204" pitchFamily="34" charset="0"/>
              </a:rPr>
              <a:t>u</a:t>
            </a:r>
            <a:r>
              <a:rPr sz="2800" b="1" spc="-125" dirty="0">
                <a:latin typeface="Calisto MT" panose="02040603050505030304" pitchFamily="18" charset="0"/>
                <a:cs typeface="Calibri" panose="020F0502020204030204" pitchFamily="34" charset="0"/>
              </a:rPr>
              <a:t>e</a:t>
            </a:r>
          </a:p>
          <a:p>
            <a:pPr marL="1191260" indent="-974090">
              <a:lnSpc>
                <a:spcPct val="100000"/>
              </a:lnSpc>
              <a:spcBef>
                <a:spcPts val="690"/>
              </a:spcBef>
              <a:buAutoNum type="arabicPeriod"/>
              <a:tabLst>
                <a:tab pos="1191260" algn="l"/>
                <a:tab pos="1191895" algn="l"/>
              </a:tabLst>
            </a:pPr>
            <a:r>
              <a:rPr sz="2800" b="1" spc="-30" dirty="0">
                <a:latin typeface="Calisto MT" panose="02040603050505030304" pitchFamily="18" charset="0"/>
                <a:cs typeface="Calibri" panose="020F0502020204030204" pitchFamily="34" charset="0"/>
              </a:rPr>
              <a:t>T</a:t>
            </a:r>
            <a:r>
              <a:rPr sz="2800" b="1" spc="-35" dirty="0">
                <a:latin typeface="Calisto MT" panose="02040603050505030304" pitchFamily="18" charset="0"/>
                <a:cs typeface="Calibri" panose="020F0502020204030204" pitchFamily="34" charset="0"/>
              </a:rPr>
              <a:t>ot</a:t>
            </a:r>
            <a:r>
              <a:rPr sz="2800" b="1" spc="-125" dirty="0">
                <a:latin typeface="Calisto MT" panose="02040603050505030304" pitchFamily="18" charset="0"/>
                <a:cs typeface="Calibri" panose="020F0502020204030204" pitchFamily="34" charset="0"/>
              </a:rPr>
              <a:t>a</a:t>
            </a:r>
            <a:r>
              <a:rPr sz="2800" b="1" spc="85" dirty="0">
                <a:latin typeface="Calisto MT" panose="02040603050505030304" pitchFamily="18" charset="0"/>
                <a:cs typeface="Calibri" panose="020F0502020204030204" pitchFamily="34" charset="0"/>
              </a:rPr>
              <a:t>l</a:t>
            </a:r>
            <a:r>
              <a:rPr sz="2800" b="1" spc="-315" dirty="0">
                <a:latin typeface="Calisto MT" panose="02040603050505030304" pitchFamily="18" charset="0"/>
                <a:cs typeface="Calibri" panose="020F0502020204030204" pitchFamily="34" charset="0"/>
              </a:rPr>
              <a:t> </a:t>
            </a:r>
            <a:r>
              <a:rPr sz="2800" b="1" spc="85" dirty="0">
                <a:latin typeface="Calisto MT" panose="02040603050505030304" pitchFamily="18" charset="0"/>
                <a:cs typeface="Calibri" panose="020F0502020204030204" pitchFamily="34" charset="0"/>
              </a:rPr>
              <a:t>P</a:t>
            </a:r>
            <a:r>
              <a:rPr sz="2800" b="1" spc="80" dirty="0">
                <a:latin typeface="Calisto MT" panose="02040603050505030304" pitchFamily="18" charset="0"/>
                <a:cs typeface="Calibri" panose="020F0502020204030204" pitchFamily="34" charset="0"/>
              </a:rPr>
              <a:t>i</a:t>
            </a:r>
            <a:r>
              <a:rPr sz="2800" b="1" spc="-5" dirty="0">
                <a:latin typeface="Calisto MT" panose="02040603050505030304" pitchFamily="18" charset="0"/>
                <a:cs typeface="Calibri" panose="020F0502020204030204" pitchFamily="34" charset="0"/>
              </a:rPr>
              <a:t>zz</a:t>
            </a:r>
            <a:r>
              <a:rPr sz="2800" b="1" spc="-120" dirty="0">
                <a:latin typeface="Calisto MT" panose="02040603050505030304" pitchFamily="18" charset="0"/>
                <a:cs typeface="Calibri" panose="020F0502020204030204" pitchFamily="34" charset="0"/>
              </a:rPr>
              <a:t>a</a:t>
            </a:r>
            <a:r>
              <a:rPr sz="2800" b="1" spc="-315" dirty="0">
                <a:latin typeface="Calisto MT" panose="02040603050505030304" pitchFamily="18" charset="0"/>
                <a:cs typeface="Calibri" panose="020F0502020204030204" pitchFamily="34" charset="0"/>
              </a:rPr>
              <a:t> </a:t>
            </a:r>
            <a:r>
              <a:rPr sz="2800" b="1" spc="-165" dirty="0">
                <a:latin typeface="Calisto MT" panose="02040603050505030304" pitchFamily="18" charset="0"/>
                <a:cs typeface="Calibri" panose="020F0502020204030204" pitchFamily="34" charset="0"/>
              </a:rPr>
              <a:t>S</a:t>
            </a:r>
            <a:r>
              <a:rPr sz="2800" b="1" spc="-35" dirty="0">
                <a:latin typeface="Calisto MT" panose="02040603050505030304" pitchFamily="18" charset="0"/>
                <a:cs typeface="Calibri" panose="020F0502020204030204" pitchFamily="34" charset="0"/>
              </a:rPr>
              <a:t>o</a:t>
            </a:r>
            <a:r>
              <a:rPr sz="2800" b="1" spc="80" dirty="0">
                <a:latin typeface="Calisto MT" panose="02040603050505030304" pitchFamily="18" charset="0"/>
                <a:cs typeface="Calibri" panose="020F0502020204030204" pitchFamily="34" charset="0"/>
              </a:rPr>
              <a:t>l</a:t>
            </a:r>
            <a:r>
              <a:rPr sz="2800" b="1" spc="20" dirty="0">
                <a:latin typeface="Calisto MT" panose="02040603050505030304" pitchFamily="18" charset="0"/>
                <a:cs typeface="Calibri" panose="020F0502020204030204" pitchFamily="34" charset="0"/>
              </a:rPr>
              <a:t>d</a:t>
            </a:r>
          </a:p>
          <a:p>
            <a:pPr marL="1233170" indent="-1016000">
              <a:lnSpc>
                <a:spcPct val="100000"/>
              </a:lnSpc>
              <a:spcBef>
                <a:spcPts val="690"/>
              </a:spcBef>
              <a:buAutoNum type="arabicPeriod"/>
              <a:tabLst>
                <a:tab pos="1233170" algn="l"/>
                <a:tab pos="1233805" algn="l"/>
              </a:tabLst>
            </a:pPr>
            <a:r>
              <a:rPr sz="2800" b="1" spc="-30" dirty="0">
                <a:latin typeface="Calisto MT" panose="02040603050505030304" pitchFamily="18" charset="0"/>
                <a:cs typeface="Calibri" panose="020F0502020204030204" pitchFamily="34" charset="0"/>
              </a:rPr>
              <a:t>T</a:t>
            </a:r>
            <a:r>
              <a:rPr sz="2800" b="1" spc="-35" dirty="0">
                <a:latin typeface="Calisto MT" panose="02040603050505030304" pitchFamily="18" charset="0"/>
                <a:cs typeface="Calibri" panose="020F0502020204030204" pitchFamily="34" charset="0"/>
              </a:rPr>
              <a:t>ot</a:t>
            </a:r>
            <a:r>
              <a:rPr sz="2800" b="1" spc="-125" dirty="0">
                <a:latin typeface="Calisto MT" panose="02040603050505030304" pitchFamily="18" charset="0"/>
                <a:cs typeface="Calibri" panose="020F0502020204030204" pitchFamily="34" charset="0"/>
              </a:rPr>
              <a:t>a</a:t>
            </a:r>
            <a:r>
              <a:rPr sz="2800" b="1" spc="85" dirty="0">
                <a:latin typeface="Calisto MT" panose="02040603050505030304" pitchFamily="18" charset="0"/>
                <a:cs typeface="Calibri" panose="020F0502020204030204" pitchFamily="34" charset="0"/>
              </a:rPr>
              <a:t>l</a:t>
            </a:r>
            <a:r>
              <a:rPr sz="2800" b="1" spc="-315" dirty="0">
                <a:latin typeface="Calisto MT" panose="02040603050505030304" pitchFamily="18" charset="0"/>
                <a:cs typeface="Calibri" panose="020F0502020204030204" pitchFamily="34" charset="0"/>
              </a:rPr>
              <a:t> </a:t>
            </a:r>
            <a:r>
              <a:rPr sz="2800" b="1" spc="105" dirty="0">
                <a:latin typeface="Calisto MT" panose="02040603050505030304" pitchFamily="18" charset="0"/>
                <a:cs typeface="Calibri" panose="020F0502020204030204" pitchFamily="34" charset="0"/>
              </a:rPr>
              <a:t>O</a:t>
            </a:r>
            <a:r>
              <a:rPr sz="2800" b="1" spc="-50" dirty="0">
                <a:latin typeface="Calisto MT" panose="02040603050505030304" pitchFamily="18" charset="0"/>
                <a:cs typeface="Calibri" panose="020F0502020204030204" pitchFamily="34" charset="0"/>
              </a:rPr>
              <a:t>r</a:t>
            </a:r>
            <a:r>
              <a:rPr sz="2800" b="1" spc="15" dirty="0">
                <a:latin typeface="Calisto MT" panose="02040603050505030304" pitchFamily="18" charset="0"/>
                <a:cs typeface="Calibri" panose="020F0502020204030204" pitchFamily="34" charset="0"/>
              </a:rPr>
              <a:t>d</a:t>
            </a:r>
            <a:r>
              <a:rPr sz="2800" b="1" spc="-130" dirty="0">
                <a:latin typeface="Calisto MT" panose="02040603050505030304" pitchFamily="18" charset="0"/>
                <a:cs typeface="Calibri" panose="020F0502020204030204" pitchFamily="34" charset="0"/>
              </a:rPr>
              <a:t>e</a:t>
            </a:r>
            <a:r>
              <a:rPr sz="2800" b="1" spc="-50" dirty="0">
                <a:latin typeface="Calisto MT" panose="02040603050505030304" pitchFamily="18" charset="0"/>
                <a:cs typeface="Calibri" panose="020F0502020204030204" pitchFamily="34" charset="0"/>
              </a:rPr>
              <a:t>r</a:t>
            </a:r>
            <a:r>
              <a:rPr sz="2800" b="1" spc="-65" dirty="0">
                <a:latin typeface="Calisto MT" panose="02040603050505030304" pitchFamily="18" charset="0"/>
                <a:cs typeface="Calibri" panose="020F0502020204030204" pitchFamily="34" charset="0"/>
              </a:rPr>
              <a:t>s</a:t>
            </a:r>
          </a:p>
          <a:p>
            <a:pPr marL="1175385" indent="-958215">
              <a:lnSpc>
                <a:spcPct val="100000"/>
              </a:lnSpc>
              <a:spcBef>
                <a:spcPts val="1290"/>
              </a:spcBef>
              <a:buAutoNum type="arabicPeriod"/>
              <a:tabLst>
                <a:tab pos="1175385" algn="l"/>
                <a:tab pos="1176020" algn="l"/>
              </a:tabLst>
            </a:pPr>
            <a:r>
              <a:rPr sz="2800" b="1" spc="110" dirty="0">
                <a:latin typeface="Calisto MT" panose="02040603050505030304" pitchFamily="18" charset="0"/>
                <a:cs typeface="Calibri" panose="020F0502020204030204" pitchFamily="34" charset="0"/>
              </a:rPr>
              <a:t>A</a:t>
            </a:r>
            <a:r>
              <a:rPr sz="2800" b="1" spc="-170" dirty="0">
                <a:latin typeface="Calisto MT" panose="02040603050505030304" pitchFamily="18" charset="0"/>
                <a:cs typeface="Calibri" panose="020F0502020204030204" pitchFamily="34" charset="0"/>
              </a:rPr>
              <a:t>v</a:t>
            </a:r>
            <a:r>
              <a:rPr sz="2800" b="1" spc="-130" dirty="0">
                <a:latin typeface="Calisto MT" panose="02040603050505030304" pitchFamily="18" charset="0"/>
                <a:cs typeface="Calibri" panose="020F0502020204030204" pitchFamily="34" charset="0"/>
              </a:rPr>
              <a:t>e</a:t>
            </a:r>
            <a:r>
              <a:rPr sz="2800" b="1" spc="-50" dirty="0">
                <a:latin typeface="Calisto MT" panose="02040603050505030304" pitchFamily="18" charset="0"/>
                <a:cs typeface="Calibri" panose="020F0502020204030204" pitchFamily="34" charset="0"/>
              </a:rPr>
              <a:t>r</a:t>
            </a:r>
            <a:r>
              <a:rPr sz="2800" b="1" spc="-125" dirty="0">
                <a:latin typeface="Calisto MT" panose="02040603050505030304" pitchFamily="18" charset="0"/>
                <a:cs typeface="Calibri" panose="020F0502020204030204" pitchFamily="34" charset="0"/>
              </a:rPr>
              <a:t>a</a:t>
            </a:r>
            <a:r>
              <a:rPr sz="2800" b="1" spc="-290" dirty="0">
                <a:latin typeface="Calisto MT" panose="02040603050505030304" pitchFamily="18" charset="0"/>
                <a:cs typeface="Calibri" panose="020F0502020204030204" pitchFamily="34" charset="0"/>
              </a:rPr>
              <a:t>g</a:t>
            </a:r>
            <a:r>
              <a:rPr sz="2800" b="1" spc="-125" dirty="0">
                <a:latin typeface="Calisto MT" panose="02040603050505030304" pitchFamily="18" charset="0"/>
                <a:cs typeface="Calibri" panose="020F0502020204030204" pitchFamily="34" charset="0"/>
              </a:rPr>
              <a:t>e</a:t>
            </a:r>
            <a:r>
              <a:rPr lang="en-US" sz="2800" b="1" spc="-125" dirty="0">
                <a:latin typeface="Calisto MT" panose="02040603050505030304" pitchFamily="18" charset="0"/>
                <a:cs typeface="Calibri" panose="020F0502020204030204" pitchFamily="34" charset="0"/>
              </a:rPr>
              <a:t> </a:t>
            </a:r>
            <a:r>
              <a:rPr sz="2800" b="1" spc="-315" dirty="0">
                <a:latin typeface="Calisto MT" panose="02040603050505030304" pitchFamily="18" charset="0"/>
                <a:cs typeface="Calibri" panose="020F0502020204030204" pitchFamily="34" charset="0"/>
              </a:rPr>
              <a:t> </a:t>
            </a:r>
            <a:r>
              <a:rPr sz="2800" b="1" spc="85" dirty="0">
                <a:latin typeface="Calisto MT" panose="02040603050505030304" pitchFamily="18" charset="0"/>
                <a:cs typeface="Calibri" panose="020F0502020204030204" pitchFamily="34" charset="0"/>
              </a:rPr>
              <a:t>P</a:t>
            </a:r>
            <a:r>
              <a:rPr sz="2800" b="1" spc="80" dirty="0">
                <a:latin typeface="Calisto MT" panose="02040603050505030304" pitchFamily="18" charset="0"/>
                <a:cs typeface="Calibri" panose="020F0502020204030204" pitchFamily="34" charset="0"/>
              </a:rPr>
              <a:t>i</a:t>
            </a:r>
            <a:r>
              <a:rPr sz="2800" b="1" spc="-5" dirty="0">
                <a:latin typeface="Calisto MT" panose="02040603050505030304" pitchFamily="18" charset="0"/>
                <a:cs typeface="Calibri" panose="020F0502020204030204" pitchFamily="34" charset="0"/>
              </a:rPr>
              <a:t>zz</a:t>
            </a:r>
            <a:r>
              <a:rPr sz="2800" b="1" spc="-120" dirty="0">
                <a:latin typeface="Calisto MT" panose="02040603050505030304" pitchFamily="18" charset="0"/>
                <a:cs typeface="Calibri" panose="020F0502020204030204" pitchFamily="34" charset="0"/>
              </a:rPr>
              <a:t>a</a:t>
            </a:r>
            <a:r>
              <a:rPr sz="2800" b="1" spc="-315" dirty="0">
                <a:latin typeface="Calisto MT" panose="02040603050505030304" pitchFamily="18" charset="0"/>
                <a:cs typeface="Calibri" panose="020F0502020204030204" pitchFamily="34" charset="0"/>
              </a:rPr>
              <a:t> </a:t>
            </a:r>
            <a:r>
              <a:rPr lang="en-US" sz="2800" b="1" spc="-315" dirty="0">
                <a:latin typeface="Calisto MT" panose="02040603050505030304" pitchFamily="18" charset="0"/>
                <a:cs typeface="Calibri" panose="020F0502020204030204" pitchFamily="34" charset="0"/>
              </a:rPr>
              <a:t> </a:t>
            </a:r>
            <a:r>
              <a:rPr sz="2800" b="1" spc="-165" dirty="0">
                <a:latin typeface="Calisto MT" panose="02040603050505030304" pitchFamily="18" charset="0"/>
                <a:cs typeface="Calibri" panose="020F0502020204030204" pitchFamily="34" charset="0"/>
              </a:rPr>
              <a:t>S</a:t>
            </a:r>
            <a:r>
              <a:rPr sz="2800" b="1" spc="-35" dirty="0">
                <a:latin typeface="Calisto MT" panose="02040603050505030304" pitchFamily="18" charset="0"/>
                <a:cs typeface="Calibri" panose="020F0502020204030204" pitchFamily="34" charset="0"/>
              </a:rPr>
              <a:t>o</a:t>
            </a:r>
            <a:r>
              <a:rPr sz="2800" b="1" spc="80" dirty="0">
                <a:latin typeface="Calisto MT" panose="02040603050505030304" pitchFamily="18" charset="0"/>
                <a:cs typeface="Calibri" panose="020F0502020204030204" pitchFamily="34" charset="0"/>
              </a:rPr>
              <a:t>l</a:t>
            </a:r>
            <a:r>
              <a:rPr sz="2800" b="1" spc="20" dirty="0">
                <a:latin typeface="Calisto MT" panose="02040603050505030304" pitchFamily="18" charset="0"/>
                <a:cs typeface="Calibri" panose="020F0502020204030204" pitchFamily="34" charset="0"/>
              </a:rPr>
              <a:t>d</a:t>
            </a:r>
            <a:r>
              <a:rPr sz="2800" b="1" spc="-315" dirty="0">
                <a:latin typeface="Calisto MT" panose="02040603050505030304" pitchFamily="18" charset="0"/>
                <a:cs typeface="Calibri" panose="020F0502020204030204" pitchFamily="34" charset="0"/>
              </a:rPr>
              <a:t> </a:t>
            </a:r>
            <a:r>
              <a:rPr sz="2800" b="1" spc="5" dirty="0">
                <a:latin typeface="Calisto MT" panose="02040603050505030304" pitchFamily="18" charset="0"/>
                <a:cs typeface="Calibri" panose="020F0502020204030204" pitchFamily="34" charset="0"/>
              </a:rPr>
              <a:t>p</a:t>
            </a:r>
            <a:r>
              <a:rPr sz="2800" b="1" spc="-130" dirty="0">
                <a:latin typeface="Calisto MT" panose="02040603050505030304" pitchFamily="18" charset="0"/>
                <a:cs typeface="Calibri" panose="020F0502020204030204" pitchFamily="34" charset="0"/>
              </a:rPr>
              <a:t>e</a:t>
            </a:r>
            <a:r>
              <a:rPr sz="2800" b="1" spc="-45" dirty="0">
                <a:latin typeface="Calisto MT" panose="02040603050505030304" pitchFamily="18" charset="0"/>
                <a:cs typeface="Calibri" panose="020F0502020204030204" pitchFamily="34" charset="0"/>
              </a:rPr>
              <a:t>r</a:t>
            </a:r>
            <a:r>
              <a:rPr sz="2800" b="1" spc="-315" dirty="0">
                <a:latin typeface="Calisto MT" panose="02040603050505030304" pitchFamily="18" charset="0"/>
                <a:cs typeface="Calibri" panose="020F0502020204030204" pitchFamily="34" charset="0"/>
              </a:rPr>
              <a:t> </a:t>
            </a:r>
            <a:r>
              <a:rPr lang="en-US" sz="2800" b="1" spc="-315" dirty="0">
                <a:latin typeface="Calisto MT" panose="02040603050505030304" pitchFamily="18" charset="0"/>
                <a:cs typeface="Calibri" panose="020F0502020204030204" pitchFamily="34" charset="0"/>
              </a:rPr>
              <a:t> </a:t>
            </a:r>
            <a:r>
              <a:rPr sz="2800" b="1" spc="105" dirty="0">
                <a:latin typeface="Calisto MT" panose="02040603050505030304" pitchFamily="18" charset="0"/>
                <a:cs typeface="Calibri" panose="020F0502020204030204" pitchFamily="34" charset="0"/>
              </a:rPr>
              <a:t>O</a:t>
            </a:r>
            <a:r>
              <a:rPr sz="2800" b="1" spc="-50" dirty="0">
                <a:latin typeface="Calisto MT" panose="02040603050505030304" pitchFamily="18" charset="0"/>
                <a:cs typeface="Calibri" panose="020F0502020204030204" pitchFamily="34" charset="0"/>
              </a:rPr>
              <a:t>r</a:t>
            </a:r>
            <a:r>
              <a:rPr sz="2800" b="1" spc="15" dirty="0">
                <a:latin typeface="Calisto MT" panose="02040603050505030304" pitchFamily="18" charset="0"/>
                <a:cs typeface="Calibri" panose="020F0502020204030204" pitchFamily="34" charset="0"/>
              </a:rPr>
              <a:t>d</a:t>
            </a:r>
            <a:r>
              <a:rPr sz="2800" b="1" spc="-130" dirty="0">
                <a:latin typeface="Calisto MT" panose="02040603050505030304" pitchFamily="18" charset="0"/>
                <a:cs typeface="Calibri" panose="020F0502020204030204" pitchFamily="34" charset="0"/>
              </a:rPr>
              <a:t>e</a:t>
            </a:r>
            <a:r>
              <a:rPr sz="2800" b="1" spc="-50" dirty="0">
                <a:latin typeface="Calisto MT" panose="02040603050505030304" pitchFamily="18" charset="0"/>
                <a:cs typeface="Calibri" panose="020F0502020204030204" pitchFamily="34" charset="0"/>
              </a:rPr>
              <a:t>r</a:t>
            </a:r>
            <a:r>
              <a:rPr sz="2800" b="1" spc="-285" dirty="0">
                <a:latin typeface="Calisto MT" panose="02040603050505030304" pitchFamily="18" charset="0"/>
                <a:cs typeface="Calibri" panose="020F0502020204030204" pitchFamily="34" charset="0"/>
              </a:rPr>
              <a:t>.</a:t>
            </a:r>
            <a:endParaRPr lang="en-US" sz="2800" b="1" spc="-285" dirty="0">
              <a:latin typeface="Calisto MT" panose="02040603050505030304" pitchFamily="18" charset="0"/>
              <a:cs typeface="Calibri" panose="020F0502020204030204" pitchFamily="34" charset="0"/>
            </a:endParaRPr>
          </a:p>
          <a:p>
            <a:pPr marL="1175385" indent="-958215">
              <a:lnSpc>
                <a:spcPct val="100000"/>
              </a:lnSpc>
              <a:spcBef>
                <a:spcPts val="1290"/>
              </a:spcBef>
              <a:buAutoNum type="arabicPeriod"/>
              <a:tabLst>
                <a:tab pos="1175385" algn="l"/>
                <a:tab pos="1176020" algn="l"/>
              </a:tabLst>
            </a:pPr>
            <a:r>
              <a:rPr lang="en-US" sz="2800" b="1" spc="-285" dirty="0">
                <a:latin typeface="Calisto MT" panose="02040603050505030304" pitchFamily="18" charset="0"/>
                <a:cs typeface="Calibri" panose="020F0502020204030204" pitchFamily="34" charset="0"/>
              </a:rPr>
              <a:t>Highest  / Lowest Priced  Pizza</a:t>
            </a:r>
          </a:p>
          <a:p>
            <a:pPr marL="1175385" indent="-958215">
              <a:lnSpc>
                <a:spcPct val="100000"/>
              </a:lnSpc>
              <a:spcBef>
                <a:spcPts val="1290"/>
              </a:spcBef>
              <a:buAutoNum type="arabicPeriod"/>
              <a:tabLst>
                <a:tab pos="1175385" algn="l"/>
                <a:tab pos="1176020" algn="l"/>
              </a:tabLst>
            </a:pPr>
            <a:r>
              <a:rPr lang="en-IN" sz="2800" b="1" dirty="0">
                <a:latin typeface="Calisto MT" panose="02040603050505030304" pitchFamily="18" charset="0"/>
                <a:cs typeface="Calibri" panose="020F0502020204030204" pitchFamily="34" charset="0"/>
              </a:rPr>
              <a:t>Daily / Hourly / Monthly Trend for Total Orders</a:t>
            </a:r>
          </a:p>
          <a:p>
            <a:pPr marL="1175385" indent="-958215">
              <a:spcBef>
                <a:spcPts val="1290"/>
              </a:spcBef>
              <a:buFontTx/>
              <a:buAutoNum type="arabicPeriod"/>
              <a:tabLst>
                <a:tab pos="1175385" algn="l"/>
                <a:tab pos="1176020" algn="l"/>
              </a:tabLst>
            </a:pPr>
            <a:r>
              <a:rPr lang="en-IN" sz="2800" b="1" dirty="0">
                <a:latin typeface="Calisto MT" panose="02040603050505030304" pitchFamily="18" charset="0"/>
                <a:cs typeface="Calibri" panose="020F0502020204030204" pitchFamily="34" charset="0"/>
              </a:rPr>
              <a:t>Percentage of Sales by Pizza Category</a:t>
            </a:r>
          </a:p>
          <a:p>
            <a:pPr marL="1175385" indent="-958215">
              <a:spcBef>
                <a:spcPts val="1290"/>
              </a:spcBef>
              <a:buFontTx/>
              <a:buAutoNum type="arabicPeriod"/>
              <a:tabLst>
                <a:tab pos="1175385" algn="l"/>
                <a:tab pos="1176020" algn="l"/>
              </a:tabLst>
            </a:pPr>
            <a:r>
              <a:rPr lang="en-IN" sz="2800" b="1" dirty="0">
                <a:latin typeface="Calisto MT" panose="02040603050505030304" pitchFamily="18" charset="0"/>
                <a:cs typeface="Calibri" panose="020F0502020204030204" pitchFamily="34" charset="0"/>
              </a:rPr>
              <a:t>Percentage of Sales by Pizza Size</a:t>
            </a:r>
          </a:p>
          <a:p>
            <a:pPr marL="1175385" indent="-958215">
              <a:spcBef>
                <a:spcPts val="1290"/>
              </a:spcBef>
              <a:buFontTx/>
              <a:buAutoNum type="arabicPeriod"/>
              <a:tabLst>
                <a:tab pos="1175385" algn="l"/>
                <a:tab pos="1176020" algn="l"/>
              </a:tabLst>
            </a:pPr>
            <a:r>
              <a:rPr lang="en-IN" sz="2800" b="1" dirty="0">
                <a:latin typeface="Calisto MT" panose="02040603050505030304" pitchFamily="18" charset="0"/>
                <a:cs typeface="Calibri" panose="020F0502020204030204" pitchFamily="34" charset="0"/>
              </a:rPr>
              <a:t>Total Pizzas Sold by Pizza Category</a:t>
            </a:r>
          </a:p>
          <a:p>
            <a:pPr marL="1175385" indent="-958215">
              <a:spcBef>
                <a:spcPts val="1290"/>
              </a:spcBef>
              <a:buFontTx/>
              <a:buAutoNum type="arabicPeriod"/>
              <a:tabLst>
                <a:tab pos="1175385" algn="l"/>
                <a:tab pos="1176020" algn="l"/>
              </a:tabLst>
            </a:pPr>
            <a:r>
              <a:rPr lang="en-US" sz="2800" b="1" dirty="0">
                <a:latin typeface="Calisto MT" panose="02040603050505030304" pitchFamily="18" charset="0"/>
                <a:cs typeface="Calibri" panose="020F0502020204030204" pitchFamily="34" charset="0"/>
              </a:rPr>
              <a:t>Top 5 / Bottom 5 : Sellers by Quantity</a:t>
            </a:r>
          </a:p>
          <a:p>
            <a:pPr marL="1175385" indent="-958215">
              <a:spcBef>
                <a:spcPts val="1290"/>
              </a:spcBef>
              <a:buFontTx/>
              <a:buAutoNum type="arabicPeriod"/>
              <a:tabLst>
                <a:tab pos="1175385" algn="l"/>
                <a:tab pos="1176020" algn="l"/>
              </a:tabLst>
            </a:pPr>
            <a:r>
              <a:rPr lang="en-US" sz="2800" b="1" dirty="0">
                <a:latin typeface="Calisto MT" panose="02040603050505030304" pitchFamily="18" charset="0"/>
                <a:cs typeface="Calibri" panose="020F0502020204030204" pitchFamily="34" charset="0"/>
              </a:rPr>
              <a:t>Top 5 / Bottom 5: Sellers by Total Orders</a:t>
            </a:r>
          </a:p>
          <a:p>
            <a:pPr marL="1175385" indent="-958215">
              <a:spcBef>
                <a:spcPts val="1290"/>
              </a:spcBef>
              <a:buFontTx/>
              <a:buAutoNum type="arabicPeriod"/>
              <a:tabLst>
                <a:tab pos="1175385" algn="l"/>
                <a:tab pos="1176020" algn="l"/>
              </a:tabLst>
            </a:pPr>
            <a:r>
              <a:rPr lang="en-US" sz="2800" b="1" dirty="0">
                <a:latin typeface="Calisto MT" panose="02040603050505030304" pitchFamily="18" charset="0"/>
                <a:cs typeface="Calibri" panose="020F0502020204030204" pitchFamily="34" charset="0"/>
              </a:rPr>
              <a:t>Top 5 / Bottom 5 : Sellers by Revenue</a:t>
            </a:r>
            <a:endParaRPr lang="en-IN" sz="2800" b="1" dirty="0">
              <a:latin typeface="Calisto MT" panose="02040603050505030304" pitchFamily="18" charset="0"/>
              <a:cs typeface="Calibri" panose="020F0502020204030204" pitchFamily="34" charset="0"/>
            </a:endParaRPr>
          </a:p>
        </p:txBody>
      </p:sp>
      <p:pic>
        <p:nvPicPr>
          <p:cNvPr id="10" name="object 10"/>
          <p:cNvPicPr/>
          <p:nvPr/>
        </p:nvPicPr>
        <p:blipFill>
          <a:blip r:embed="rId6" cstate="print"/>
          <a:stretch>
            <a:fillRect/>
          </a:stretch>
        </p:blipFill>
        <p:spPr>
          <a:xfrm>
            <a:off x="15965941" y="711166"/>
            <a:ext cx="2109024" cy="1993144"/>
          </a:xfrm>
          <a:prstGeom prst="rect">
            <a:avLst/>
          </a:prstGeom>
        </p:spPr>
      </p:pic>
      <p:grpSp>
        <p:nvGrpSpPr>
          <p:cNvPr id="11" name="object 11"/>
          <p:cNvGrpSpPr/>
          <p:nvPr/>
        </p:nvGrpSpPr>
        <p:grpSpPr>
          <a:xfrm>
            <a:off x="0" y="8239376"/>
            <a:ext cx="3231515" cy="2047875"/>
            <a:chOff x="0" y="8239376"/>
            <a:chExt cx="3231515" cy="2047875"/>
          </a:xfrm>
        </p:grpSpPr>
        <p:pic>
          <p:nvPicPr>
            <p:cNvPr id="12" name="object 12"/>
            <p:cNvPicPr/>
            <p:nvPr/>
          </p:nvPicPr>
          <p:blipFill>
            <a:blip r:embed="rId7" cstate="print"/>
            <a:stretch>
              <a:fillRect/>
            </a:stretch>
          </p:blipFill>
          <p:spPr>
            <a:xfrm>
              <a:off x="0" y="8239376"/>
              <a:ext cx="1260472" cy="2047622"/>
            </a:xfrm>
            <a:prstGeom prst="rect">
              <a:avLst/>
            </a:prstGeom>
          </p:spPr>
        </p:pic>
        <p:pic>
          <p:nvPicPr>
            <p:cNvPr id="13" name="object 13"/>
            <p:cNvPicPr/>
            <p:nvPr/>
          </p:nvPicPr>
          <p:blipFill>
            <a:blip r:embed="rId8" cstate="print"/>
            <a:stretch>
              <a:fillRect/>
            </a:stretch>
          </p:blipFill>
          <p:spPr>
            <a:xfrm>
              <a:off x="0" y="9578868"/>
              <a:ext cx="3231023" cy="70813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pic>
        <p:nvPicPr>
          <p:cNvPr id="3" name="object 3"/>
          <p:cNvPicPr/>
          <p:nvPr/>
        </p:nvPicPr>
        <p:blipFill>
          <a:blip r:embed="rId3" cstate="print"/>
          <a:stretch>
            <a:fillRect/>
          </a:stretch>
        </p:blipFill>
        <p:spPr>
          <a:xfrm>
            <a:off x="584434" y="268657"/>
            <a:ext cx="6673763" cy="1511300"/>
          </a:xfrm>
          <a:prstGeom prst="rect">
            <a:avLst/>
          </a:prstGeom>
        </p:spPr>
      </p:pic>
      <p:sp>
        <p:nvSpPr>
          <p:cNvPr id="4" name="object 4"/>
          <p:cNvSpPr txBox="1">
            <a:spLocks noGrp="1"/>
          </p:cNvSpPr>
          <p:nvPr>
            <p:ph type="title"/>
          </p:nvPr>
        </p:nvSpPr>
        <p:spPr>
          <a:xfrm>
            <a:off x="1633027" y="656681"/>
            <a:ext cx="3804920" cy="635000"/>
          </a:xfrm>
          <a:prstGeom prst="rect">
            <a:avLst/>
          </a:prstGeom>
        </p:spPr>
        <p:txBody>
          <a:bodyPr vert="horz" wrap="square" lIns="0" tIns="12700" rIns="0" bIns="0" rtlCol="0">
            <a:spAutoFit/>
          </a:bodyPr>
          <a:lstStyle/>
          <a:p>
            <a:pPr marL="12700">
              <a:lnSpc>
                <a:spcPct val="100000"/>
              </a:lnSpc>
              <a:spcBef>
                <a:spcPts val="100"/>
              </a:spcBef>
            </a:pPr>
            <a:r>
              <a:rPr sz="4000" spc="185" dirty="0">
                <a:solidFill>
                  <a:srgbClr val="FFFFFF"/>
                </a:solidFill>
              </a:rPr>
              <a:t>T</a:t>
            </a:r>
            <a:r>
              <a:rPr sz="4000" spc="215" dirty="0">
                <a:solidFill>
                  <a:srgbClr val="FFFFFF"/>
                </a:solidFill>
              </a:rPr>
              <a:t>o</a:t>
            </a:r>
            <a:r>
              <a:rPr sz="4000" spc="375" dirty="0">
                <a:solidFill>
                  <a:srgbClr val="FFFFFF"/>
                </a:solidFill>
              </a:rPr>
              <a:t>t</a:t>
            </a:r>
            <a:r>
              <a:rPr sz="4000" spc="265" dirty="0">
                <a:solidFill>
                  <a:srgbClr val="FFFFFF"/>
                </a:solidFill>
              </a:rPr>
              <a:t>a</a:t>
            </a:r>
            <a:r>
              <a:rPr sz="4000" spc="200" dirty="0">
                <a:solidFill>
                  <a:srgbClr val="FFFFFF"/>
                </a:solidFill>
              </a:rPr>
              <a:t>l</a:t>
            </a:r>
            <a:r>
              <a:rPr sz="4000" spc="-470" dirty="0">
                <a:solidFill>
                  <a:srgbClr val="FFFFFF"/>
                </a:solidFill>
              </a:rPr>
              <a:t> </a:t>
            </a:r>
            <a:r>
              <a:rPr sz="4000" spc="385" dirty="0">
                <a:solidFill>
                  <a:srgbClr val="FFFFFF"/>
                </a:solidFill>
              </a:rPr>
              <a:t>R</a:t>
            </a:r>
            <a:r>
              <a:rPr sz="4000" spc="204" dirty="0">
                <a:solidFill>
                  <a:srgbClr val="FFFFFF"/>
                </a:solidFill>
              </a:rPr>
              <a:t>e</a:t>
            </a:r>
            <a:r>
              <a:rPr sz="4000" spc="280" dirty="0">
                <a:solidFill>
                  <a:srgbClr val="FFFFFF"/>
                </a:solidFill>
              </a:rPr>
              <a:t>v</a:t>
            </a:r>
            <a:r>
              <a:rPr sz="4000" spc="204" dirty="0">
                <a:solidFill>
                  <a:srgbClr val="FFFFFF"/>
                </a:solidFill>
              </a:rPr>
              <a:t>e</a:t>
            </a:r>
            <a:r>
              <a:rPr sz="4000" spc="110" dirty="0">
                <a:solidFill>
                  <a:srgbClr val="FFFFFF"/>
                </a:solidFill>
              </a:rPr>
              <a:t>n</a:t>
            </a:r>
            <a:r>
              <a:rPr sz="4000" spc="150" dirty="0">
                <a:solidFill>
                  <a:srgbClr val="FFFFFF"/>
                </a:solidFill>
              </a:rPr>
              <a:t>u</a:t>
            </a:r>
            <a:r>
              <a:rPr sz="4000" spc="210" dirty="0">
                <a:solidFill>
                  <a:srgbClr val="FFFFFF"/>
                </a:solidFill>
              </a:rPr>
              <a:t>e</a:t>
            </a:r>
            <a:endParaRPr sz="4000" dirty="0"/>
          </a:p>
        </p:txBody>
      </p:sp>
      <p:grpSp>
        <p:nvGrpSpPr>
          <p:cNvPr id="8" name="object 8"/>
          <p:cNvGrpSpPr/>
          <p:nvPr/>
        </p:nvGrpSpPr>
        <p:grpSpPr>
          <a:xfrm>
            <a:off x="1645072" y="2525897"/>
            <a:ext cx="8705849" cy="4354868"/>
            <a:chOff x="1645072" y="2525897"/>
            <a:chExt cx="8705849" cy="4354868"/>
          </a:xfrm>
        </p:grpSpPr>
        <p:pic>
          <p:nvPicPr>
            <p:cNvPr id="9" name="object 9"/>
            <p:cNvPicPr/>
            <p:nvPr/>
          </p:nvPicPr>
          <p:blipFill>
            <a:blip r:embed="rId4" cstate="print"/>
            <a:stretch>
              <a:fillRect/>
            </a:stretch>
          </p:blipFill>
          <p:spPr>
            <a:xfrm>
              <a:off x="5383956" y="4406545"/>
              <a:ext cx="4875575" cy="2474220"/>
            </a:xfrm>
            <a:prstGeom prst="rect">
              <a:avLst/>
            </a:prstGeom>
          </p:spPr>
        </p:pic>
        <p:pic>
          <p:nvPicPr>
            <p:cNvPr id="10" name="object 10"/>
            <p:cNvPicPr/>
            <p:nvPr/>
          </p:nvPicPr>
          <p:blipFill>
            <a:blip r:embed="rId5" cstate="print"/>
            <a:stretch>
              <a:fillRect/>
            </a:stretch>
          </p:blipFill>
          <p:spPr>
            <a:xfrm>
              <a:off x="1645072" y="2525897"/>
              <a:ext cx="8705849" cy="1362074"/>
            </a:xfrm>
            <a:prstGeom prst="rect">
              <a:avLst/>
            </a:prstGeom>
          </p:spPr>
        </p:pic>
        <p:pic>
          <p:nvPicPr>
            <p:cNvPr id="11" name="object 11"/>
            <p:cNvPicPr/>
            <p:nvPr/>
          </p:nvPicPr>
          <p:blipFill>
            <a:blip r:embed="rId6" cstate="print"/>
            <a:stretch>
              <a:fillRect/>
            </a:stretch>
          </p:blipFill>
          <p:spPr>
            <a:xfrm>
              <a:off x="2301026" y="4060829"/>
              <a:ext cx="3085378" cy="2741886"/>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pic>
        <p:nvPicPr>
          <p:cNvPr id="3" name="object 3"/>
          <p:cNvPicPr/>
          <p:nvPr/>
        </p:nvPicPr>
        <p:blipFill>
          <a:blip r:embed="rId3" cstate="print"/>
          <a:stretch>
            <a:fillRect/>
          </a:stretch>
        </p:blipFill>
        <p:spPr>
          <a:xfrm>
            <a:off x="368205" y="268657"/>
            <a:ext cx="7894270" cy="1511300"/>
          </a:xfrm>
          <a:prstGeom prst="rect">
            <a:avLst/>
          </a:prstGeom>
        </p:spPr>
      </p:pic>
      <p:sp>
        <p:nvSpPr>
          <p:cNvPr id="4" name="object 4"/>
          <p:cNvSpPr txBox="1">
            <a:spLocks noGrp="1"/>
          </p:cNvSpPr>
          <p:nvPr>
            <p:ph type="title"/>
          </p:nvPr>
        </p:nvSpPr>
        <p:spPr>
          <a:xfrm>
            <a:off x="1166172" y="656681"/>
            <a:ext cx="5527040" cy="635000"/>
          </a:xfrm>
          <a:prstGeom prst="rect">
            <a:avLst/>
          </a:prstGeom>
        </p:spPr>
        <p:txBody>
          <a:bodyPr vert="horz" wrap="square" lIns="0" tIns="12700" rIns="0" bIns="0" rtlCol="0">
            <a:spAutoFit/>
          </a:bodyPr>
          <a:lstStyle/>
          <a:p>
            <a:pPr marL="12700">
              <a:lnSpc>
                <a:spcPct val="100000"/>
              </a:lnSpc>
              <a:spcBef>
                <a:spcPts val="100"/>
              </a:spcBef>
            </a:pPr>
            <a:r>
              <a:rPr sz="4000" spc="315" dirty="0">
                <a:solidFill>
                  <a:srgbClr val="FFFFFF"/>
                </a:solidFill>
              </a:rPr>
              <a:t>A</a:t>
            </a:r>
            <a:r>
              <a:rPr sz="4000" spc="280" dirty="0">
                <a:solidFill>
                  <a:srgbClr val="FFFFFF"/>
                </a:solidFill>
              </a:rPr>
              <a:t>v</a:t>
            </a:r>
            <a:r>
              <a:rPr sz="4000" spc="204" dirty="0">
                <a:solidFill>
                  <a:srgbClr val="FFFFFF"/>
                </a:solidFill>
              </a:rPr>
              <a:t>e</a:t>
            </a:r>
            <a:r>
              <a:rPr sz="4000" spc="275" dirty="0">
                <a:solidFill>
                  <a:srgbClr val="FFFFFF"/>
                </a:solidFill>
              </a:rPr>
              <a:t>r</a:t>
            </a:r>
            <a:r>
              <a:rPr sz="4000" spc="265" dirty="0">
                <a:solidFill>
                  <a:srgbClr val="FFFFFF"/>
                </a:solidFill>
              </a:rPr>
              <a:t>a</a:t>
            </a:r>
            <a:r>
              <a:rPr sz="4000" spc="180" dirty="0">
                <a:solidFill>
                  <a:srgbClr val="FFFFFF"/>
                </a:solidFill>
              </a:rPr>
              <a:t>g</a:t>
            </a:r>
            <a:r>
              <a:rPr sz="4000" spc="210" dirty="0">
                <a:solidFill>
                  <a:srgbClr val="FFFFFF"/>
                </a:solidFill>
              </a:rPr>
              <a:t>e</a:t>
            </a:r>
            <a:r>
              <a:rPr sz="4000" spc="-470" dirty="0">
                <a:solidFill>
                  <a:srgbClr val="FFFFFF"/>
                </a:solidFill>
              </a:rPr>
              <a:t> </a:t>
            </a:r>
            <a:r>
              <a:rPr sz="4000" spc="325" dirty="0">
                <a:solidFill>
                  <a:srgbClr val="FFFFFF"/>
                </a:solidFill>
              </a:rPr>
              <a:t>O</a:t>
            </a:r>
            <a:r>
              <a:rPr sz="4000" spc="275" dirty="0">
                <a:solidFill>
                  <a:srgbClr val="FFFFFF"/>
                </a:solidFill>
              </a:rPr>
              <a:t>r</a:t>
            </a:r>
            <a:r>
              <a:rPr sz="4000" spc="155" dirty="0">
                <a:solidFill>
                  <a:srgbClr val="FFFFFF"/>
                </a:solidFill>
              </a:rPr>
              <a:t>d</a:t>
            </a:r>
            <a:r>
              <a:rPr sz="4000" spc="204" dirty="0">
                <a:solidFill>
                  <a:srgbClr val="FFFFFF"/>
                </a:solidFill>
              </a:rPr>
              <a:t>e</a:t>
            </a:r>
            <a:r>
              <a:rPr sz="4000" spc="280" dirty="0">
                <a:solidFill>
                  <a:srgbClr val="FFFFFF"/>
                </a:solidFill>
              </a:rPr>
              <a:t>r</a:t>
            </a:r>
            <a:r>
              <a:rPr sz="4000" spc="-470" dirty="0">
                <a:solidFill>
                  <a:srgbClr val="FFFFFF"/>
                </a:solidFill>
              </a:rPr>
              <a:t> </a:t>
            </a:r>
            <a:r>
              <a:rPr sz="4000" spc="375" dirty="0">
                <a:solidFill>
                  <a:srgbClr val="FFFFFF"/>
                </a:solidFill>
              </a:rPr>
              <a:t>V</a:t>
            </a:r>
            <a:r>
              <a:rPr sz="4000" spc="265" dirty="0">
                <a:solidFill>
                  <a:srgbClr val="FFFFFF"/>
                </a:solidFill>
              </a:rPr>
              <a:t>a</a:t>
            </a:r>
            <a:r>
              <a:rPr sz="4000" spc="195" dirty="0">
                <a:solidFill>
                  <a:srgbClr val="FFFFFF"/>
                </a:solidFill>
              </a:rPr>
              <a:t>l</a:t>
            </a:r>
            <a:r>
              <a:rPr sz="4000" spc="150" dirty="0">
                <a:solidFill>
                  <a:srgbClr val="FFFFFF"/>
                </a:solidFill>
              </a:rPr>
              <a:t>u</a:t>
            </a:r>
            <a:r>
              <a:rPr sz="4000" spc="210" dirty="0">
                <a:solidFill>
                  <a:srgbClr val="FFFFFF"/>
                </a:solidFill>
              </a:rPr>
              <a:t>e</a:t>
            </a:r>
            <a:endParaRPr sz="4000"/>
          </a:p>
        </p:txBody>
      </p:sp>
      <p:pic>
        <p:nvPicPr>
          <p:cNvPr id="5" name="object 5"/>
          <p:cNvPicPr/>
          <p:nvPr/>
        </p:nvPicPr>
        <p:blipFill>
          <a:blip r:embed="rId4" cstate="print"/>
          <a:stretch>
            <a:fillRect/>
          </a:stretch>
        </p:blipFill>
        <p:spPr>
          <a:xfrm>
            <a:off x="1028700" y="2460790"/>
            <a:ext cx="9585698" cy="1638299"/>
          </a:xfrm>
          <a:prstGeom prst="rect">
            <a:avLst/>
          </a:prstGeom>
        </p:spPr>
      </p:pic>
      <p:grpSp>
        <p:nvGrpSpPr>
          <p:cNvPr id="6" name="object 6"/>
          <p:cNvGrpSpPr/>
          <p:nvPr/>
        </p:nvGrpSpPr>
        <p:grpSpPr>
          <a:xfrm>
            <a:off x="2362200" y="4482605"/>
            <a:ext cx="8788817" cy="2993942"/>
            <a:chOff x="2158450" y="4150519"/>
            <a:chExt cx="8788817" cy="2993942"/>
          </a:xfrm>
        </p:grpSpPr>
        <p:pic>
          <p:nvPicPr>
            <p:cNvPr id="7" name="object 7"/>
            <p:cNvPicPr/>
            <p:nvPr/>
          </p:nvPicPr>
          <p:blipFill>
            <a:blip r:embed="rId5" cstate="print"/>
            <a:stretch>
              <a:fillRect/>
            </a:stretch>
          </p:blipFill>
          <p:spPr>
            <a:xfrm>
              <a:off x="5823242" y="4629862"/>
              <a:ext cx="5124025" cy="2514599"/>
            </a:xfrm>
            <a:prstGeom prst="rect">
              <a:avLst/>
            </a:prstGeom>
          </p:spPr>
        </p:pic>
        <p:pic>
          <p:nvPicPr>
            <p:cNvPr id="10" name="object 10"/>
            <p:cNvPicPr/>
            <p:nvPr/>
          </p:nvPicPr>
          <p:blipFill>
            <a:blip r:embed="rId6" cstate="print"/>
            <a:stretch>
              <a:fillRect/>
            </a:stretch>
          </p:blipFill>
          <p:spPr>
            <a:xfrm>
              <a:off x="2158450" y="4150519"/>
              <a:ext cx="3785235" cy="2992416"/>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pic>
        <p:nvPicPr>
          <p:cNvPr id="3" name="object 3"/>
          <p:cNvPicPr/>
          <p:nvPr/>
        </p:nvPicPr>
        <p:blipFill>
          <a:blip r:embed="rId3" cstate="print"/>
          <a:stretch>
            <a:fillRect/>
          </a:stretch>
        </p:blipFill>
        <p:spPr>
          <a:xfrm>
            <a:off x="666275" y="286760"/>
            <a:ext cx="7228734" cy="1500218"/>
          </a:xfrm>
          <a:prstGeom prst="rect">
            <a:avLst/>
          </a:prstGeom>
        </p:spPr>
      </p:pic>
      <p:sp>
        <p:nvSpPr>
          <p:cNvPr id="4" name="object 4"/>
          <p:cNvSpPr txBox="1">
            <a:spLocks noGrp="1"/>
          </p:cNvSpPr>
          <p:nvPr>
            <p:ph type="title"/>
          </p:nvPr>
        </p:nvSpPr>
        <p:spPr>
          <a:xfrm>
            <a:off x="1781841" y="656681"/>
            <a:ext cx="4229100" cy="635000"/>
          </a:xfrm>
          <a:prstGeom prst="rect">
            <a:avLst/>
          </a:prstGeom>
        </p:spPr>
        <p:txBody>
          <a:bodyPr vert="horz" wrap="square" lIns="0" tIns="12700" rIns="0" bIns="0" rtlCol="0">
            <a:spAutoFit/>
          </a:bodyPr>
          <a:lstStyle/>
          <a:p>
            <a:pPr marL="12700">
              <a:lnSpc>
                <a:spcPct val="100000"/>
              </a:lnSpc>
              <a:spcBef>
                <a:spcPts val="100"/>
              </a:spcBef>
            </a:pPr>
            <a:r>
              <a:rPr sz="4000" spc="185" dirty="0">
                <a:solidFill>
                  <a:srgbClr val="FFFFFF"/>
                </a:solidFill>
              </a:rPr>
              <a:t>T</a:t>
            </a:r>
            <a:r>
              <a:rPr sz="4000" spc="215" dirty="0">
                <a:solidFill>
                  <a:srgbClr val="FFFFFF"/>
                </a:solidFill>
              </a:rPr>
              <a:t>o</a:t>
            </a:r>
            <a:r>
              <a:rPr sz="4000" spc="375" dirty="0">
                <a:solidFill>
                  <a:srgbClr val="FFFFFF"/>
                </a:solidFill>
              </a:rPr>
              <a:t>t</a:t>
            </a:r>
            <a:r>
              <a:rPr sz="4000" spc="265" dirty="0">
                <a:solidFill>
                  <a:srgbClr val="FFFFFF"/>
                </a:solidFill>
              </a:rPr>
              <a:t>a</a:t>
            </a:r>
            <a:r>
              <a:rPr sz="4000" spc="200" dirty="0">
                <a:solidFill>
                  <a:srgbClr val="FFFFFF"/>
                </a:solidFill>
              </a:rPr>
              <a:t>l</a:t>
            </a:r>
            <a:r>
              <a:rPr sz="4000" spc="-470" dirty="0">
                <a:solidFill>
                  <a:srgbClr val="FFFFFF"/>
                </a:solidFill>
              </a:rPr>
              <a:t> </a:t>
            </a:r>
            <a:r>
              <a:rPr sz="4000" spc="620" dirty="0">
                <a:solidFill>
                  <a:srgbClr val="FFFFFF"/>
                </a:solidFill>
              </a:rPr>
              <a:t>P</a:t>
            </a:r>
            <a:r>
              <a:rPr sz="4000" spc="195" dirty="0">
                <a:solidFill>
                  <a:srgbClr val="FFFFFF"/>
                </a:solidFill>
              </a:rPr>
              <a:t>i</a:t>
            </a:r>
            <a:r>
              <a:rPr sz="4000" spc="-60" dirty="0">
                <a:solidFill>
                  <a:srgbClr val="FFFFFF"/>
                </a:solidFill>
              </a:rPr>
              <a:t>zz</a:t>
            </a:r>
            <a:r>
              <a:rPr sz="4000" spc="270" dirty="0">
                <a:solidFill>
                  <a:srgbClr val="FFFFFF"/>
                </a:solidFill>
              </a:rPr>
              <a:t>a</a:t>
            </a:r>
            <a:r>
              <a:rPr sz="4000" spc="-470" dirty="0">
                <a:solidFill>
                  <a:srgbClr val="FFFFFF"/>
                </a:solidFill>
              </a:rPr>
              <a:t> </a:t>
            </a:r>
            <a:r>
              <a:rPr sz="4000" spc="340" dirty="0">
                <a:solidFill>
                  <a:srgbClr val="FFFFFF"/>
                </a:solidFill>
              </a:rPr>
              <a:t>S</a:t>
            </a:r>
            <a:r>
              <a:rPr sz="4000" spc="215" dirty="0">
                <a:solidFill>
                  <a:srgbClr val="FFFFFF"/>
                </a:solidFill>
              </a:rPr>
              <a:t>o</a:t>
            </a:r>
            <a:r>
              <a:rPr sz="4000" spc="195" dirty="0">
                <a:solidFill>
                  <a:srgbClr val="FFFFFF"/>
                </a:solidFill>
              </a:rPr>
              <a:t>l</a:t>
            </a:r>
            <a:r>
              <a:rPr sz="4000" spc="160" dirty="0">
                <a:solidFill>
                  <a:srgbClr val="FFFFFF"/>
                </a:solidFill>
              </a:rPr>
              <a:t>d</a:t>
            </a:r>
            <a:endParaRPr sz="4000"/>
          </a:p>
        </p:txBody>
      </p:sp>
      <p:grpSp>
        <p:nvGrpSpPr>
          <p:cNvPr id="6" name="object 6"/>
          <p:cNvGrpSpPr/>
          <p:nvPr/>
        </p:nvGrpSpPr>
        <p:grpSpPr>
          <a:xfrm>
            <a:off x="1028700" y="2424164"/>
            <a:ext cx="10201651" cy="4781074"/>
            <a:chOff x="1028700" y="2424164"/>
            <a:chExt cx="10201651" cy="4781074"/>
          </a:xfrm>
        </p:grpSpPr>
        <p:pic>
          <p:nvPicPr>
            <p:cNvPr id="7" name="object 7"/>
            <p:cNvPicPr/>
            <p:nvPr/>
          </p:nvPicPr>
          <p:blipFill>
            <a:blip r:embed="rId4" cstate="print"/>
            <a:stretch>
              <a:fillRect/>
            </a:stretch>
          </p:blipFill>
          <p:spPr>
            <a:xfrm>
              <a:off x="5128786" y="4323790"/>
              <a:ext cx="6101565" cy="2881448"/>
            </a:xfrm>
            <a:prstGeom prst="rect">
              <a:avLst/>
            </a:prstGeom>
          </p:spPr>
        </p:pic>
        <p:pic>
          <p:nvPicPr>
            <p:cNvPr id="9" name="object 9"/>
            <p:cNvPicPr/>
            <p:nvPr/>
          </p:nvPicPr>
          <p:blipFill>
            <a:blip r:embed="rId5" cstate="print"/>
            <a:stretch>
              <a:fillRect/>
            </a:stretch>
          </p:blipFill>
          <p:spPr>
            <a:xfrm>
              <a:off x="1028700" y="2424164"/>
              <a:ext cx="9801223" cy="1466849"/>
            </a:xfrm>
            <a:prstGeom prst="rect">
              <a:avLst/>
            </a:prstGeom>
          </p:spPr>
        </p:pic>
        <p:pic>
          <p:nvPicPr>
            <p:cNvPr id="10" name="object 10"/>
            <p:cNvPicPr/>
            <p:nvPr/>
          </p:nvPicPr>
          <p:blipFill>
            <a:blip r:embed="rId6" cstate="print"/>
            <a:stretch>
              <a:fillRect/>
            </a:stretch>
          </p:blipFill>
          <p:spPr>
            <a:xfrm>
              <a:off x="1343147" y="3832420"/>
              <a:ext cx="3916385" cy="3243456"/>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pic>
        <p:nvPicPr>
          <p:cNvPr id="3" name="object 3"/>
          <p:cNvPicPr/>
          <p:nvPr/>
        </p:nvPicPr>
        <p:blipFill>
          <a:blip r:embed="rId3" cstate="print"/>
          <a:stretch>
            <a:fillRect/>
          </a:stretch>
        </p:blipFill>
        <p:spPr>
          <a:xfrm>
            <a:off x="550148" y="268724"/>
            <a:ext cx="6035536" cy="1549400"/>
          </a:xfrm>
          <a:prstGeom prst="rect">
            <a:avLst/>
          </a:prstGeom>
        </p:spPr>
      </p:pic>
      <p:sp>
        <p:nvSpPr>
          <p:cNvPr id="4" name="object 4"/>
          <p:cNvSpPr txBox="1">
            <a:spLocks noGrp="1"/>
          </p:cNvSpPr>
          <p:nvPr>
            <p:ph type="title"/>
          </p:nvPr>
        </p:nvSpPr>
        <p:spPr>
          <a:xfrm>
            <a:off x="1607969" y="729639"/>
            <a:ext cx="3375660" cy="635000"/>
          </a:xfrm>
          <a:prstGeom prst="rect">
            <a:avLst/>
          </a:prstGeom>
        </p:spPr>
        <p:txBody>
          <a:bodyPr vert="horz" wrap="square" lIns="0" tIns="12700" rIns="0" bIns="0" rtlCol="0">
            <a:spAutoFit/>
          </a:bodyPr>
          <a:lstStyle/>
          <a:p>
            <a:pPr marL="12700">
              <a:lnSpc>
                <a:spcPct val="100000"/>
              </a:lnSpc>
              <a:spcBef>
                <a:spcPts val="100"/>
              </a:spcBef>
            </a:pPr>
            <a:r>
              <a:rPr sz="4000" spc="185" dirty="0">
                <a:solidFill>
                  <a:srgbClr val="FFFFFF"/>
                </a:solidFill>
              </a:rPr>
              <a:t>T</a:t>
            </a:r>
            <a:r>
              <a:rPr sz="4000" spc="215" dirty="0">
                <a:solidFill>
                  <a:srgbClr val="FFFFFF"/>
                </a:solidFill>
              </a:rPr>
              <a:t>o</a:t>
            </a:r>
            <a:r>
              <a:rPr sz="4000" spc="375" dirty="0">
                <a:solidFill>
                  <a:srgbClr val="FFFFFF"/>
                </a:solidFill>
              </a:rPr>
              <a:t>t</a:t>
            </a:r>
            <a:r>
              <a:rPr sz="4000" spc="265" dirty="0">
                <a:solidFill>
                  <a:srgbClr val="FFFFFF"/>
                </a:solidFill>
              </a:rPr>
              <a:t>a</a:t>
            </a:r>
            <a:r>
              <a:rPr sz="4000" spc="200" dirty="0">
                <a:solidFill>
                  <a:srgbClr val="FFFFFF"/>
                </a:solidFill>
              </a:rPr>
              <a:t>l</a:t>
            </a:r>
            <a:r>
              <a:rPr sz="4000" spc="-470" dirty="0">
                <a:solidFill>
                  <a:srgbClr val="FFFFFF"/>
                </a:solidFill>
              </a:rPr>
              <a:t> </a:t>
            </a:r>
            <a:r>
              <a:rPr sz="4000" spc="325" dirty="0">
                <a:solidFill>
                  <a:srgbClr val="FFFFFF"/>
                </a:solidFill>
              </a:rPr>
              <a:t>O</a:t>
            </a:r>
            <a:r>
              <a:rPr sz="4000" spc="275" dirty="0">
                <a:solidFill>
                  <a:srgbClr val="FFFFFF"/>
                </a:solidFill>
              </a:rPr>
              <a:t>r</a:t>
            </a:r>
            <a:r>
              <a:rPr sz="4000" spc="155" dirty="0">
                <a:solidFill>
                  <a:srgbClr val="FFFFFF"/>
                </a:solidFill>
              </a:rPr>
              <a:t>d</a:t>
            </a:r>
            <a:r>
              <a:rPr sz="4000" spc="204" dirty="0">
                <a:solidFill>
                  <a:srgbClr val="FFFFFF"/>
                </a:solidFill>
              </a:rPr>
              <a:t>e</a:t>
            </a:r>
            <a:r>
              <a:rPr sz="4000" spc="275" dirty="0">
                <a:solidFill>
                  <a:srgbClr val="FFFFFF"/>
                </a:solidFill>
              </a:rPr>
              <a:t>r</a:t>
            </a:r>
            <a:r>
              <a:rPr sz="4000" spc="20" dirty="0">
                <a:solidFill>
                  <a:srgbClr val="FFFFFF"/>
                </a:solidFill>
              </a:rPr>
              <a:t>s</a:t>
            </a:r>
            <a:endParaRPr sz="4000"/>
          </a:p>
        </p:txBody>
      </p:sp>
      <p:pic>
        <p:nvPicPr>
          <p:cNvPr id="5" name="object 5"/>
          <p:cNvPicPr/>
          <p:nvPr/>
        </p:nvPicPr>
        <p:blipFill>
          <a:blip r:embed="rId4" cstate="print"/>
          <a:stretch>
            <a:fillRect/>
          </a:stretch>
        </p:blipFill>
        <p:spPr>
          <a:xfrm>
            <a:off x="1028700" y="2383069"/>
            <a:ext cx="10115549" cy="1247774"/>
          </a:xfrm>
          <a:prstGeom prst="rect">
            <a:avLst/>
          </a:prstGeom>
        </p:spPr>
      </p:pic>
      <p:grpSp>
        <p:nvGrpSpPr>
          <p:cNvPr id="6" name="object 6"/>
          <p:cNvGrpSpPr/>
          <p:nvPr/>
        </p:nvGrpSpPr>
        <p:grpSpPr>
          <a:xfrm>
            <a:off x="1745673" y="3693059"/>
            <a:ext cx="9861607" cy="3100731"/>
            <a:chOff x="1745673" y="3693059"/>
            <a:chExt cx="9861607" cy="3100731"/>
          </a:xfrm>
        </p:grpSpPr>
        <p:pic>
          <p:nvPicPr>
            <p:cNvPr id="7" name="object 7"/>
            <p:cNvPicPr/>
            <p:nvPr/>
          </p:nvPicPr>
          <p:blipFill>
            <a:blip r:embed="rId5" cstate="print"/>
            <a:stretch>
              <a:fillRect/>
            </a:stretch>
          </p:blipFill>
          <p:spPr>
            <a:xfrm>
              <a:off x="5625581" y="4183941"/>
              <a:ext cx="5981699" cy="2609849"/>
            </a:xfrm>
            <a:prstGeom prst="rect">
              <a:avLst/>
            </a:prstGeom>
          </p:spPr>
        </p:pic>
        <p:pic>
          <p:nvPicPr>
            <p:cNvPr id="10" name="object 10"/>
            <p:cNvPicPr/>
            <p:nvPr/>
          </p:nvPicPr>
          <p:blipFill>
            <a:blip r:embed="rId6" cstate="print"/>
            <a:stretch>
              <a:fillRect/>
            </a:stretch>
          </p:blipFill>
          <p:spPr>
            <a:xfrm>
              <a:off x="1745673" y="3693059"/>
              <a:ext cx="3876113" cy="2988378"/>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pic>
        <p:nvPicPr>
          <p:cNvPr id="3" name="object 3"/>
          <p:cNvPicPr/>
          <p:nvPr/>
        </p:nvPicPr>
        <p:blipFill>
          <a:blip r:embed="rId3" cstate="print"/>
          <a:stretch>
            <a:fillRect/>
          </a:stretch>
        </p:blipFill>
        <p:spPr>
          <a:xfrm>
            <a:off x="651122" y="168897"/>
            <a:ext cx="8652310" cy="1590677"/>
          </a:xfrm>
          <a:prstGeom prst="rect">
            <a:avLst/>
          </a:prstGeom>
        </p:spPr>
      </p:pic>
      <p:sp>
        <p:nvSpPr>
          <p:cNvPr id="4" name="object 4"/>
          <p:cNvSpPr txBox="1">
            <a:spLocks noGrp="1"/>
          </p:cNvSpPr>
          <p:nvPr>
            <p:ph type="title"/>
          </p:nvPr>
        </p:nvSpPr>
        <p:spPr>
          <a:xfrm>
            <a:off x="1394766" y="656681"/>
            <a:ext cx="6367780" cy="635000"/>
          </a:xfrm>
          <a:prstGeom prst="rect">
            <a:avLst/>
          </a:prstGeom>
        </p:spPr>
        <p:txBody>
          <a:bodyPr vert="horz" wrap="square" lIns="0" tIns="12700" rIns="0" bIns="0" rtlCol="0">
            <a:spAutoFit/>
          </a:bodyPr>
          <a:lstStyle/>
          <a:p>
            <a:pPr marL="12700">
              <a:lnSpc>
                <a:spcPct val="100000"/>
              </a:lnSpc>
              <a:spcBef>
                <a:spcPts val="100"/>
              </a:spcBef>
            </a:pPr>
            <a:r>
              <a:rPr sz="4000" spc="315" dirty="0">
                <a:solidFill>
                  <a:srgbClr val="FFFFFF"/>
                </a:solidFill>
              </a:rPr>
              <a:t>A</a:t>
            </a:r>
            <a:r>
              <a:rPr sz="4000" spc="280" dirty="0">
                <a:solidFill>
                  <a:srgbClr val="FFFFFF"/>
                </a:solidFill>
              </a:rPr>
              <a:t>v</a:t>
            </a:r>
            <a:r>
              <a:rPr sz="4000" spc="185" dirty="0">
                <a:solidFill>
                  <a:srgbClr val="FFFFFF"/>
                </a:solidFill>
              </a:rPr>
              <a:t>g</a:t>
            </a:r>
            <a:r>
              <a:rPr sz="4000" spc="-470" dirty="0">
                <a:solidFill>
                  <a:srgbClr val="FFFFFF"/>
                </a:solidFill>
              </a:rPr>
              <a:t> </a:t>
            </a:r>
            <a:r>
              <a:rPr sz="4000" spc="620" dirty="0">
                <a:solidFill>
                  <a:srgbClr val="FFFFFF"/>
                </a:solidFill>
              </a:rPr>
              <a:t>P</a:t>
            </a:r>
            <a:r>
              <a:rPr sz="4000" spc="195" dirty="0">
                <a:solidFill>
                  <a:srgbClr val="FFFFFF"/>
                </a:solidFill>
              </a:rPr>
              <a:t>i</a:t>
            </a:r>
            <a:r>
              <a:rPr sz="4000" spc="-60" dirty="0">
                <a:solidFill>
                  <a:srgbClr val="FFFFFF"/>
                </a:solidFill>
              </a:rPr>
              <a:t>zz</a:t>
            </a:r>
            <a:r>
              <a:rPr sz="4000" spc="270" dirty="0">
                <a:solidFill>
                  <a:srgbClr val="FFFFFF"/>
                </a:solidFill>
              </a:rPr>
              <a:t>a</a:t>
            </a:r>
            <a:r>
              <a:rPr sz="4000" spc="-470" dirty="0">
                <a:solidFill>
                  <a:srgbClr val="FFFFFF"/>
                </a:solidFill>
              </a:rPr>
              <a:t> </a:t>
            </a:r>
            <a:r>
              <a:rPr sz="4000" spc="15" dirty="0">
                <a:solidFill>
                  <a:srgbClr val="FFFFFF"/>
                </a:solidFill>
              </a:rPr>
              <a:t>s</a:t>
            </a:r>
            <a:r>
              <a:rPr sz="4000" spc="215" dirty="0">
                <a:solidFill>
                  <a:srgbClr val="FFFFFF"/>
                </a:solidFill>
              </a:rPr>
              <a:t>o</a:t>
            </a:r>
            <a:r>
              <a:rPr sz="4000" spc="195" dirty="0">
                <a:solidFill>
                  <a:srgbClr val="FFFFFF"/>
                </a:solidFill>
              </a:rPr>
              <a:t>l</a:t>
            </a:r>
            <a:r>
              <a:rPr sz="4000" spc="160" dirty="0">
                <a:solidFill>
                  <a:srgbClr val="FFFFFF"/>
                </a:solidFill>
              </a:rPr>
              <a:t>d</a:t>
            </a:r>
            <a:r>
              <a:rPr sz="4000" spc="-470" dirty="0">
                <a:solidFill>
                  <a:srgbClr val="FFFFFF"/>
                </a:solidFill>
              </a:rPr>
              <a:t> </a:t>
            </a:r>
            <a:r>
              <a:rPr sz="4000" spc="155" dirty="0">
                <a:solidFill>
                  <a:srgbClr val="FFFFFF"/>
                </a:solidFill>
              </a:rPr>
              <a:t>p</a:t>
            </a:r>
            <a:r>
              <a:rPr sz="4000" spc="204" dirty="0">
                <a:solidFill>
                  <a:srgbClr val="FFFFFF"/>
                </a:solidFill>
              </a:rPr>
              <a:t>e</a:t>
            </a:r>
            <a:r>
              <a:rPr sz="4000" spc="280" dirty="0">
                <a:solidFill>
                  <a:srgbClr val="FFFFFF"/>
                </a:solidFill>
              </a:rPr>
              <a:t>r</a:t>
            </a:r>
            <a:r>
              <a:rPr sz="4000" spc="-470" dirty="0">
                <a:solidFill>
                  <a:srgbClr val="FFFFFF"/>
                </a:solidFill>
              </a:rPr>
              <a:t> </a:t>
            </a:r>
            <a:r>
              <a:rPr sz="4000" spc="215" dirty="0">
                <a:solidFill>
                  <a:srgbClr val="FFFFFF"/>
                </a:solidFill>
              </a:rPr>
              <a:t>o</a:t>
            </a:r>
            <a:r>
              <a:rPr sz="4000" spc="275" dirty="0">
                <a:solidFill>
                  <a:srgbClr val="FFFFFF"/>
                </a:solidFill>
              </a:rPr>
              <a:t>r</a:t>
            </a:r>
            <a:r>
              <a:rPr sz="4000" spc="155" dirty="0">
                <a:solidFill>
                  <a:srgbClr val="FFFFFF"/>
                </a:solidFill>
              </a:rPr>
              <a:t>d</a:t>
            </a:r>
            <a:r>
              <a:rPr sz="4000" spc="204" dirty="0">
                <a:solidFill>
                  <a:srgbClr val="FFFFFF"/>
                </a:solidFill>
              </a:rPr>
              <a:t>e</a:t>
            </a:r>
            <a:r>
              <a:rPr sz="4000" spc="280" dirty="0">
                <a:solidFill>
                  <a:srgbClr val="FFFFFF"/>
                </a:solidFill>
              </a:rPr>
              <a:t>r</a:t>
            </a:r>
            <a:endParaRPr sz="4000" dirty="0"/>
          </a:p>
        </p:txBody>
      </p:sp>
      <p:grpSp>
        <p:nvGrpSpPr>
          <p:cNvPr id="5" name="object 5"/>
          <p:cNvGrpSpPr/>
          <p:nvPr/>
        </p:nvGrpSpPr>
        <p:grpSpPr>
          <a:xfrm>
            <a:off x="1066800" y="2392492"/>
            <a:ext cx="15506699" cy="4275008"/>
            <a:chOff x="1028700" y="2313899"/>
            <a:chExt cx="15506699" cy="4275008"/>
          </a:xfrm>
        </p:grpSpPr>
        <p:pic>
          <p:nvPicPr>
            <p:cNvPr id="6" name="object 6"/>
            <p:cNvPicPr/>
            <p:nvPr/>
          </p:nvPicPr>
          <p:blipFill>
            <a:blip r:embed="rId4" cstate="print"/>
            <a:stretch>
              <a:fillRect/>
            </a:stretch>
          </p:blipFill>
          <p:spPr>
            <a:xfrm>
              <a:off x="5975632" y="3999227"/>
              <a:ext cx="5838824" cy="2589680"/>
            </a:xfrm>
            <a:prstGeom prst="rect">
              <a:avLst/>
            </a:prstGeom>
          </p:spPr>
        </p:pic>
        <p:pic>
          <p:nvPicPr>
            <p:cNvPr id="9" name="object 9"/>
            <p:cNvPicPr/>
            <p:nvPr/>
          </p:nvPicPr>
          <p:blipFill>
            <a:blip r:embed="rId5" cstate="print"/>
            <a:stretch>
              <a:fillRect/>
            </a:stretch>
          </p:blipFill>
          <p:spPr>
            <a:xfrm>
              <a:off x="1028700" y="2313899"/>
              <a:ext cx="15506699" cy="1476374"/>
            </a:xfrm>
            <a:prstGeom prst="rect">
              <a:avLst/>
            </a:prstGeom>
          </p:spPr>
        </p:pic>
        <p:pic>
          <p:nvPicPr>
            <p:cNvPr id="10" name="object 10"/>
            <p:cNvPicPr/>
            <p:nvPr/>
          </p:nvPicPr>
          <p:blipFill>
            <a:blip r:embed="rId6" cstate="print"/>
            <a:stretch>
              <a:fillRect/>
            </a:stretch>
          </p:blipFill>
          <p:spPr>
            <a:xfrm>
              <a:off x="2231848" y="3661735"/>
              <a:ext cx="3740077" cy="289198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98273"/>
            <a:ext cx="3117196" cy="3488725"/>
          </a:xfrm>
          <a:prstGeom prst="rect">
            <a:avLst/>
          </a:prstGeom>
        </p:spPr>
      </p:pic>
      <p:pic>
        <p:nvPicPr>
          <p:cNvPr id="3" name="object 3"/>
          <p:cNvPicPr/>
          <p:nvPr/>
        </p:nvPicPr>
        <p:blipFill>
          <a:blip r:embed="rId3" cstate="print"/>
          <a:stretch>
            <a:fillRect/>
          </a:stretch>
        </p:blipFill>
        <p:spPr>
          <a:xfrm>
            <a:off x="651122" y="168897"/>
            <a:ext cx="8652310" cy="1590677"/>
          </a:xfrm>
          <a:prstGeom prst="rect">
            <a:avLst/>
          </a:prstGeom>
        </p:spPr>
      </p:pic>
      <p:sp>
        <p:nvSpPr>
          <p:cNvPr id="4" name="object 4"/>
          <p:cNvSpPr txBox="1">
            <a:spLocks noGrp="1"/>
          </p:cNvSpPr>
          <p:nvPr>
            <p:ph type="title"/>
          </p:nvPr>
        </p:nvSpPr>
        <p:spPr>
          <a:xfrm>
            <a:off x="1394766" y="656681"/>
            <a:ext cx="6367780" cy="635000"/>
          </a:xfrm>
          <a:prstGeom prst="rect">
            <a:avLst/>
          </a:prstGeom>
        </p:spPr>
        <p:txBody>
          <a:bodyPr vert="horz" wrap="square" lIns="0" tIns="12700" rIns="0" bIns="0" rtlCol="0">
            <a:spAutoFit/>
          </a:bodyPr>
          <a:lstStyle/>
          <a:p>
            <a:pPr marL="12700">
              <a:lnSpc>
                <a:spcPct val="100000"/>
              </a:lnSpc>
              <a:spcBef>
                <a:spcPts val="100"/>
              </a:spcBef>
            </a:pPr>
            <a:r>
              <a:rPr lang="en-US" sz="4000" spc="315" dirty="0">
                <a:solidFill>
                  <a:srgbClr val="FFFFFF"/>
                </a:solidFill>
              </a:rPr>
              <a:t>Highest price pizza</a:t>
            </a:r>
            <a:endParaRPr sz="4000" dirty="0"/>
          </a:p>
        </p:txBody>
      </p:sp>
      <p:pic>
        <p:nvPicPr>
          <p:cNvPr id="10" name="object 10"/>
          <p:cNvPicPr/>
          <p:nvPr/>
        </p:nvPicPr>
        <p:blipFill>
          <a:blip r:embed="rId4" cstate="print"/>
          <a:stretch>
            <a:fillRect/>
          </a:stretch>
        </p:blipFill>
        <p:spPr>
          <a:xfrm>
            <a:off x="2209729" y="4246117"/>
            <a:ext cx="3740077" cy="2891987"/>
          </a:xfrm>
          <a:prstGeom prst="rect">
            <a:avLst/>
          </a:prstGeom>
        </p:spPr>
      </p:pic>
      <p:pic>
        <p:nvPicPr>
          <p:cNvPr id="14" name="Picture 13">
            <a:extLst>
              <a:ext uri="{FF2B5EF4-FFF2-40B4-BE49-F238E27FC236}">
                <a16:creationId xmlns:a16="http://schemas.microsoft.com/office/drawing/2014/main" id="{D005A979-4EC0-4C4D-8C8F-340926338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5660035"/>
            <a:ext cx="5287890" cy="2276475"/>
          </a:xfrm>
          <a:prstGeom prst="rect">
            <a:avLst/>
          </a:prstGeom>
        </p:spPr>
      </p:pic>
      <p:pic>
        <p:nvPicPr>
          <p:cNvPr id="16" name="Picture 15">
            <a:extLst>
              <a:ext uri="{FF2B5EF4-FFF2-40B4-BE49-F238E27FC236}">
                <a16:creationId xmlns:a16="http://schemas.microsoft.com/office/drawing/2014/main" id="{7A7CC966-FBFC-4CB4-B262-3DC1FF943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2536" y="1925532"/>
            <a:ext cx="6080010" cy="2276474"/>
          </a:xfrm>
          <a:prstGeom prst="rect">
            <a:avLst/>
          </a:prstGeom>
        </p:spPr>
      </p:pic>
    </p:spTree>
    <p:extLst>
      <p:ext uri="{BB962C8B-B14F-4D97-AF65-F5344CB8AC3E}">
        <p14:creationId xmlns:p14="http://schemas.microsoft.com/office/powerpoint/2010/main" val="2547762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237</TotalTime>
  <Words>350</Words>
  <Application>Microsoft Office PowerPoint</Application>
  <PresentationFormat>Custom</PresentationFormat>
  <Paragraphs>48</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Algerian</vt:lpstr>
      <vt:lpstr>Book Antiqua</vt:lpstr>
      <vt:lpstr>Calibri</vt:lpstr>
      <vt:lpstr>Calisto MT</vt:lpstr>
      <vt:lpstr>Impact</vt:lpstr>
      <vt:lpstr>Lucida Sans Unicode</vt:lpstr>
      <vt:lpstr>Microsoft Himalaya</vt:lpstr>
      <vt:lpstr>Segoe Script</vt:lpstr>
      <vt:lpstr>Tahoma</vt:lpstr>
      <vt:lpstr>Office Theme</vt:lpstr>
      <vt:lpstr>PowerPoint Presentation</vt:lpstr>
      <vt:lpstr>Objective</vt:lpstr>
      <vt:lpstr>Problem Statement</vt:lpstr>
      <vt:lpstr>Total Revenue</vt:lpstr>
      <vt:lpstr>Average Order Value</vt:lpstr>
      <vt:lpstr>Total Pizza Sold</vt:lpstr>
      <vt:lpstr>Total Orders</vt:lpstr>
      <vt:lpstr>Avg Pizza sold per order</vt:lpstr>
      <vt:lpstr>Highest price pizza</vt:lpstr>
      <vt:lpstr>Lowest price pizza</vt:lpstr>
      <vt:lpstr>Daily Trend for Total Orders</vt:lpstr>
      <vt:lpstr>Hourly Trend for Total Orders</vt:lpstr>
      <vt:lpstr>Monthly Trend for Total Orders</vt:lpstr>
      <vt:lpstr>Percentage of sales by Pizza Category</vt:lpstr>
      <vt:lpstr>Percentage of sales by Pizza Size</vt:lpstr>
      <vt:lpstr>Total pizzas sold by pizza category</vt:lpstr>
      <vt:lpstr>Top 5 best sellers by Quantity</vt:lpstr>
      <vt:lpstr>Bottom 5 best sellers by Quantity</vt:lpstr>
      <vt:lpstr>Top 5 sellers by Revenue</vt:lpstr>
      <vt:lpstr>Bottom 5 sellers by Revenue</vt:lpstr>
      <vt:lpstr>Top 5 sellers by Total Orders</vt:lpstr>
      <vt:lpstr>Bottom 5 sellers by Total Orders</vt:lpstr>
      <vt:lpstr>Insights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SALES ANALYSIS</dc:title>
  <dc:creator>kiran</dc:creator>
  <cp:keywords>DAGAljao-Ew,BAFqxT4ktTs</cp:keywords>
  <cp:lastModifiedBy>pravin jagtap</cp:lastModifiedBy>
  <cp:revision>20</cp:revision>
  <dcterms:created xsi:type="dcterms:W3CDTF">2024-06-21T10:31:01Z</dcterms:created>
  <dcterms:modified xsi:type="dcterms:W3CDTF">2024-06-24T10:54:31Z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2024-03-28T00:00:00Z</vt:filetime>
  </property>
  <property fmtid="{D5CDD505-2E9C-101B-9397-08002B2CF9AE}" pid="3" name="Creator">
    <vt:lpwstr>Canva</vt:lpwstr>
  </property>
  <property fmtid="{D5CDD505-2E9C-101B-9397-08002B2CF9AE}" pid="4" name="LastSaved">
    <vt:filetime>2024-06-21T00:00:00Z</vt:filetime>
  </property>
</Properties>
</file>